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162" y="6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jpe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6E4A80-D026-4AC8-BB57-25B644CDDEB3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3E42F7-15A8-4BB4-A0A9-50CBBB591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4559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Welcome to our Lab 3 presentation. We'll look at how we used clustering and PCA to find wellness patterns in a sample dataset.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Understanding behavior patterns helps health professionals offer personalized plans. We used clustering to group similar people.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We used five features to simulate wellness habits. This allowed us to test clustering and PCA techniques.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rtl="0" fontAlgn="ctr">
              <a:buFont typeface="Arial" panose="020B0604020202020204" pitchFamily="34" charset="0"/>
              <a:buChar char="•"/>
            </a:pPr>
            <a:r>
              <a:rPr lang="en-US" dirty="0"/>
              <a:t>We first explored the data visually to see h ow the features related to one another before applying machine learning. </a:t>
            </a:r>
            <a:r>
              <a:rPr lang="en-US" sz="1800" dirty="0">
                <a:effectLst/>
                <a:latin typeface="Calibri" panose="020F0502020204030204" pitchFamily="34" charset="0"/>
              </a:rPr>
              <a:t>No features are </a:t>
            </a:r>
            <a:r>
              <a:rPr lang="en-US" sz="1800" b="1" dirty="0">
                <a:effectLst/>
                <a:latin typeface="Calibri" panose="020F0502020204030204" pitchFamily="34" charset="0"/>
              </a:rPr>
              <a:t>strongly correlated</a:t>
            </a:r>
            <a:r>
              <a:rPr lang="en-US" sz="1800" dirty="0">
                <a:effectLst/>
                <a:latin typeface="Calibri" panose="020F0502020204030204" pitchFamily="34" charset="0"/>
              </a:rPr>
              <a:t>, so each feature is likely contributing </a:t>
            </a:r>
            <a:r>
              <a:rPr lang="en-US" sz="1800" b="1" dirty="0">
                <a:effectLst/>
                <a:latin typeface="Calibri" panose="020F0502020204030204" pitchFamily="34" charset="0"/>
              </a:rPr>
              <a:t>unique information</a:t>
            </a:r>
            <a:r>
              <a:rPr lang="en-US" sz="1800" dirty="0">
                <a:effectLst/>
                <a:latin typeface="Calibri" panose="020F0502020204030204" pitchFamily="34" charset="0"/>
              </a:rPr>
              <a:t> to the clustering model.</a:t>
            </a:r>
          </a:p>
          <a:p>
            <a:pPr rtl="0" fontAlgn="ctr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</a:rPr>
              <a:t>It's safe to keep all features for analysis—none are redundant.</a:t>
            </a:r>
          </a:p>
          <a:p>
            <a:pPr rtl="0" fontAlgn="ctr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</a:rPr>
              <a:t>In real data, you might expect stronger patterns (e.g., high stress leading to less sleep), but in this synthetic dataset, relationships are subtle.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Hierarchical clustering </a:t>
            </a:r>
            <a:r>
              <a:rPr lang="en-US" dirty="0"/>
              <a:t>using single linkage was not helpful to discern between </a:t>
            </a:r>
            <a:r>
              <a:rPr dirty="0"/>
              <a:t>groups. Thi</a:t>
            </a:r>
            <a:r>
              <a:rPr lang="en-US" dirty="0"/>
              <a:t>s did not help </a:t>
            </a:r>
            <a:r>
              <a:rPr dirty="0"/>
              <a:t>us understand how the data separated.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PCA helped simplify the data. The 2 components captured most of the variation and made the data easier to visualize.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K-Means also found 3 clusters. When we used PCA, it performed a little better than before.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Combining these techniques gave us better results. We found clear patterns that could guide wellness programs.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This study used fake data. Next, we should apply it to real data to help build wellness plans for people.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24.jpeg"/><Relationship Id="rId4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12" Type="http://schemas.openxmlformats.org/officeDocument/2006/relationships/image" Target="../media/image9.sv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sv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sv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2.jpeg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3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5818" y="0"/>
            <a:ext cx="7472363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0"/>
            <a:ext cx="7461504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2" y="1999615"/>
            <a:ext cx="6858000" cy="2764028"/>
          </a:xfrm>
        </p:spPr>
        <p:txBody>
          <a:bodyPr anchor="ctr">
            <a:normAutofit/>
          </a:bodyPr>
          <a:lstStyle/>
          <a:p>
            <a:r>
              <a:rPr lang="en-US" sz="6300"/>
              <a:t>Lab 3: Clustering and PCA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5184" y="5645150"/>
            <a:ext cx="6193632" cy="631825"/>
          </a:xfrm>
        </p:spPr>
        <p:txBody>
          <a:bodyPr anchor="ctr">
            <a:normAutofit fontScale="77500" lnSpcReduction="20000"/>
          </a:bodyPr>
          <a:lstStyle/>
          <a:p>
            <a:r>
              <a:rPr lang="en-US" sz="2400" dirty="0"/>
              <a:t>MGT 665 - Machine Learning Applications</a:t>
            </a:r>
          </a:p>
          <a:p>
            <a:r>
              <a:rPr lang="en-US" sz="2400" dirty="0"/>
              <a:t>Andrey Castel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88920" y="5524786"/>
            <a:ext cx="356616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6E2B0BE8-0BB8-2E71-BB22-4DA95D59C2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87"/>
    </mc:Choice>
    <mc:Fallback>
      <p:transition spd="slow" advTm="183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US" sz="3500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r>
              <a:rPr lang="en-US" sz="1700" dirty="0"/>
              <a:t>Use real health data to create targeted wellness plans based on similar behavior groups.</a:t>
            </a:r>
          </a:p>
          <a:p>
            <a:r>
              <a:rPr lang="en-US" sz="1700" dirty="0"/>
              <a:t>Create a more in-depth method to determine correlation between the features</a:t>
            </a:r>
          </a:p>
        </p:txBody>
      </p:sp>
      <p:pic>
        <p:nvPicPr>
          <p:cNvPr id="5" name="Picture 4" descr="Green dialogue boxes">
            <a:extLst>
              <a:ext uri="{FF2B5EF4-FFF2-40B4-BE49-F238E27FC236}">
                <a16:creationId xmlns:a16="http://schemas.microsoft.com/office/drawing/2014/main" id="{F0C30E99-0965-7E95-6788-049580F1ACB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9305" r="25134" b="2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73741E2-4100-49FA-4B4A-517AA01170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42"/>
    </mc:Choice>
    <mc:Fallback>
      <p:transition spd="slow" advTm="308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1093788"/>
            <a:ext cx="7879841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7000" dirty="0"/>
              <a:t>Synthetic Healthcare Data</a:t>
            </a:r>
            <a:r>
              <a:rPr lang="en-US" sz="7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 Clustering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0693" y="4619624"/>
            <a:ext cx="2960084" cy="103822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r" defTabSz="91440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2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Exploring patterns using K-Means, Hierarchical Clustering, and PCA.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4331166"/>
            <a:ext cx="787984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003304" y="2842186"/>
            <a:ext cx="54864" cy="29600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BF2B1C9D-4EA1-E11D-5464-67F50092E6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435"/>
    </mc:Choice>
    <mc:Fallback>
      <p:transition spd="slow" advTm="28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3FCDA63-538C-4FB3-911D-7DF75B5993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0F36B17-8009-453B-9C49-36A9D6F9D0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custGeom>
            <a:avLst/>
            <a:gdLst>
              <a:gd name="connsiteX0" fmla="*/ 5765387 w 12192000"/>
              <a:gd name="connsiteY0" fmla="*/ 552984 h 6858000"/>
              <a:gd name="connsiteX1" fmla="*/ 5743549 w 12192000"/>
              <a:gd name="connsiteY1" fmla="*/ 567982 h 6858000"/>
              <a:gd name="connsiteX2" fmla="*/ 5865186 w 12192000"/>
              <a:gd name="connsiteY2" fmla="*/ 624212 h 6858000"/>
              <a:gd name="connsiteX3" fmla="*/ 5674970 w 12192000"/>
              <a:gd name="connsiteY3" fmla="*/ 594618 h 6858000"/>
              <a:gd name="connsiteX4" fmla="*/ 5671722 w 12192000"/>
              <a:gd name="connsiteY4" fmla="*/ 613739 h 6858000"/>
              <a:gd name="connsiteX5" fmla="*/ 5887746 w 12192000"/>
              <a:gd name="connsiteY5" fmla="*/ 686133 h 6858000"/>
              <a:gd name="connsiteX6" fmla="*/ 5868434 w 12192000"/>
              <a:gd name="connsiteY6" fmla="*/ 697289 h 6858000"/>
              <a:gd name="connsiteX7" fmla="*/ 5753657 w 12192000"/>
              <a:gd name="connsiteY7" fmla="*/ 669287 h 6858000"/>
              <a:gd name="connsiteX8" fmla="*/ 5730555 w 12192000"/>
              <a:gd name="connsiteY8" fmla="*/ 676572 h 6858000"/>
              <a:gd name="connsiteX9" fmla="*/ 5741924 w 12192000"/>
              <a:gd name="connsiteY9" fmla="*/ 710491 h 6858000"/>
              <a:gd name="connsiteX10" fmla="*/ 5791735 w 12192000"/>
              <a:gd name="connsiteY10" fmla="*/ 723695 h 6858000"/>
              <a:gd name="connsiteX11" fmla="*/ 5869339 w 12192000"/>
              <a:gd name="connsiteY11" fmla="*/ 803376 h 6858000"/>
              <a:gd name="connsiteX12" fmla="*/ 5751851 w 12192000"/>
              <a:gd name="connsiteY12" fmla="*/ 793813 h 6858000"/>
              <a:gd name="connsiteX13" fmla="*/ 5731096 w 12192000"/>
              <a:gd name="connsiteY13" fmla="*/ 813164 h 6858000"/>
              <a:gd name="connsiteX14" fmla="*/ 5723155 w 12192000"/>
              <a:gd name="connsiteY14" fmla="*/ 838206 h 6858000"/>
              <a:gd name="connsiteX15" fmla="*/ 5677677 w 12192000"/>
              <a:gd name="connsiteY15" fmla="*/ 858922 h 6858000"/>
              <a:gd name="connsiteX16" fmla="*/ 5749146 w 12192000"/>
              <a:gd name="connsiteY16" fmla="*/ 882143 h 6858000"/>
              <a:gd name="connsiteX17" fmla="*/ 5672804 w 12192000"/>
              <a:gd name="connsiteY17" fmla="*/ 882143 h 6858000"/>
              <a:gd name="connsiteX18" fmla="*/ 5626987 w 12192000"/>
              <a:gd name="connsiteY18" fmla="*/ 862565 h 6858000"/>
              <a:gd name="connsiteX19" fmla="*/ 5611575 w 12192000"/>
              <a:gd name="connsiteY19" fmla="*/ 860624 h 6858000"/>
              <a:gd name="connsiteX20" fmla="*/ 5629275 w 12192000"/>
              <a:gd name="connsiteY20" fmla="*/ 904875 h 6858000"/>
              <a:gd name="connsiteX21" fmla="*/ 5648325 w 12192000"/>
              <a:gd name="connsiteY21" fmla="*/ 981075 h 6858000"/>
              <a:gd name="connsiteX22" fmla="*/ 5646577 w 12192000"/>
              <a:gd name="connsiteY22" fmla="*/ 1001285 h 6858000"/>
              <a:gd name="connsiteX23" fmla="*/ 5653179 w 12192000"/>
              <a:gd name="connsiteY23" fmla="*/ 1004447 h 6858000"/>
              <a:gd name="connsiteX24" fmla="*/ 5710342 w 12192000"/>
              <a:gd name="connsiteY24" fmla="*/ 1041501 h 6858000"/>
              <a:gd name="connsiteX25" fmla="*/ 5685076 w 12192000"/>
              <a:gd name="connsiteY25" fmla="*/ 1084982 h 6858000"/>
              <a:gd name="connsiteX26" fmla="*/ 5788666 w 12192000"/>
              <a:gd name="connsiteY26" fmla="*/ 1132334 h 6858000"/>
              <a:gd name="connsiteX27" fmla="*/ 5814113 w 12192000"/>
              <a:gd name="connsiteY27" fmla="*/ 1179230 h 6858000"/>
              <a:gd name="connsiteX28" fmla="*/ 5782171 w 12192000"/>
              <a:gd name="connsiteY28" fmla="*/ 1175133 h 6858000"/>
              <a:gd name="connsiteX29" fmla="*/ 5754739 w 12192000"/>
              <a:gd name="connsiteY29" fmla="*/ 1184011 h 6858000"/>
              <a:gd name="connsiteX30" fmla="*/ 5766109 w 12192000"/>
              <a:gd name="connsiteY30" fmla="*/ 1243656 h 6858000"/>
              <a:gd name="connsiteX31" fmla="*/ 5912470 w 12192000"/>
              <a:gd name="connsiteY31" fmla="*/ 1320604 h 6858000"/>
              <a:gd name="connsiteX32" fmla="*/ 5925644 w 12192000"/>
              <a:gd name="connsiteY32" fmla="*/ 1345645 h 6858000"/>
              <a:gd name="connsiteX33" fmla="*/ 5908138 w 12192000"/>
              <a:gd name="connsiteY33" fmla="*/ 1363402 h 6858000"/>
              <a:gd name="connsiteX34" fmla="*/ 5860855 w 12192000"/>
              <a:gd name="connsiteY34" fmla="*/ 1372508 h 6858000"/>
              <a:gd name="connsiteX35" fmla="*/ 5927087 w 12192000"/>
              <a:gd name="connsiteY35" fmla="*/ 1457878 h 6858000"/>
              <a:gd name="connsiteX36" fmla="*/ 5951271 w 12192000"/>
              <a:gd name="connsiteY36" fmla="*/ 1481553 h 6858000"/>
              <a:gd name="connsiteX37" fmla="*/ 5992599 w 12192000"/>
              <a:gd name="connsiteY37" fmla="*/ 1518207 h 6858000"/>
              <a:gd name="connsiteX38" fmla="*/ 5993321 w 12192000"/>
              <a:gd name="connsiteY38" fmla="*/ 1529362 h 6858000"/>
              <a:gd name="connsiteX39" fmla="*/ 5937015 w 12192000"/>
              <a:gd name="connsiteY39" fmla="*/ 1568746 h 6858000"/>
              <a:gd name="connsiteX40" fmla="*/ 5835410 w 12192000"/>
              <a:gd name="connsiteY40" fmla="*/ 1558045 h 6858000"/>
              <a:gd name="connsiteX41" fmla="*/ 5985561 w 12192000"/>
              <a:gd name="connsiteY41" fmla="*/ 1616780 h 6858000"/>
              <a:gd name="connsiteX42" fmla="*/ 5499552 w 12192000"/>
              <a:gd name="connsiteY42" fmla="*/ 1476774 h 6858000"/>
              <a:gd name="connsiteX43" fmla="*/ 5530593 w 12192000"/>
              <a:gd name="connsiteY43" fmla="*/ 1513425 h 6858000"/>
              <a:gd name="connsiteX44" fmla="*/ 5700597 w 12192000"/>
              <a:gd name="connsiteY44" fmla="*/ 1609949 h 6858000"/>
              <a:gd name="connsiteX45" fmla="*/ 5748782 w 12192000"/>
              <a:gd name="connsiteY45" fmla="*/ 1670507 h 6858000"/>
              <a:gd name="connsiteX46" fmla="*/ 5799315 w 12192000"/>
              <a:gd name="connsiteY46" fmla="*/ 1703970 h 6858000"/>
              <a:gd name="connsiteX47" fmla="*/ 5870240 w 12192000"/>
              <a:gd name="connsiteY47" fmla="*/ 1703289 h 6858000"/>
              <a:gd name="connsiteX48" fmla="*/ 5920591 w 12192000"/>
              <a:gd name="connsiteY48" fmla="*/ 1754738 h 6858000"/>
              <a:gd name="connsiteX49" fmla="*/ 5868074 w 12192000"/>
              <a:gd name="connsiteY49" fmla="*/ 1765665 h 6858000"/>
              <a:gd name="connsiteX50" fmla="*/ 5806533 w 12192000"/>
              <a:gd name="connsiteY50" fmla="*/ 1757242 h 6858000"/>
              <a:gd name="connsiteX51" fmla="*/ 5673706 w 12192000"/>
              <a:gd name="connsiteY51" fmla="*/ 1759972 h 6858000"/>
              <a:gd name="connsiteX52" fmla="*/ 5597548 w 12192000"/>
              <a:gd name="connsiteY52" fmla="*/ 1769990 h 6858000"/>
              <a:gd name="connsiteX53" fmla="*/ 5422491 w 12192000"/>
              <a:gd name="connsiteY53" fmla="*/ 1752916 h 6858000"/>
              <a:gd name="connsiteX54" fmla="*/ 5432778 w 12192000"/>
              <a:gd name="connsiteY54" fmla="*/ 1796626 h 6858000"/>
              <a:gd name="connsiteX55" fmla="*/ 5426281 w 12192000"/>
              <a:gd name="connsiteY55" fmla="*/ 1834644 h 6858000"/>
              <a:gd name="connsiteX56" fmla="*/ 5423754 w 12192000"/>
              <a:gd name="connsiteY56" fmla="*/ 1917282 h 6858000"/>
              <a:gd name="connsiteX57" fmla="*/ 5425378 w 12192000"/>
              <a:gd name="connsiteY57" fmla="*/ 1930714 h 6858000"/>
              <a:gd name="connsiteX58" fmla="*/ 5386217 w 12192000"/>
              <a:gd name="connsiteY58" fmla="*/ 1939365 h 6858000"/>
              <a:gd name="connsiteX59" fmla="*/ 5619566 w 12192000"/>
              <a:gd name="connsiteY59" fmla="*/ 2111243 h 6858000"/>
              <a:gd name="connsiteX60" fmla="*/ 5463640 w 12192000"/>
              <a:gd name="connsiteY60" fmla="*/ 2067533 h 6858000"/>
              <a:gd name="connsiteX61" fmla="*/ 5442523 w 12192000"/>
              <a:gd name="connsiteY61" fmla="*/ 2139700 h 6858000"/>
              <a:gd name="connsiteX62" fmla="*/ 5515794 w 12192000"/>
              <a:gd name="connsiteY62" fmla="*/ 2203898 h 6858000"/>
              <a:gd name="connsiteX63" fmla="*/ 5542865 w 12192000"/>
              <a:gd name="connsiteY63" fmla="*/ 2330929 h 6858000"/>
              <a:gd name="connsiteX64" fmla="*/ 5529691 w 12192000"/>
              <a:gd name="connsiteY64" fmla="*/ 2447031 h 6858000"/>
              <a:gd name="connsiteX65" fmla="*/ 5498289 w 12192000"/>
              <a:gd name="connsiteY65" fmla="*/ 2483910 h 6858000"/>
              <a:gd name="connsiteX66" fmla="*/ 5452810 w 12192000"/>
              <a:gd name="connsiteY66" fmla="*/ 2550157 h 6858000"/>
              <a:gd name="connsiteX67" fmla="*/ 5424658 w 12192000"/>
              <a:gd name="connsiteY67" fmla="*/ 2591135 h 6858000"/>
              <a:gd name="connsiteX68" fmla="*/ 5326841 w 12192000"/>
              <a:gd name="connsiteY68" fmla="*/ 2575200 h 6858000"/>
              <a:gd name="connsiteX69" fmla="*/ 5457322 w 12192000"/>
              <a:gd name="connsiteY69" fmla="*/ 2679238 h 6858000"/>
              <a:gd name="connsiteX70" fmla="*/ 5351566 w 12192000"/>
              <a:gd name="connsiteY70" fmla="*/ 2666261 h 6858000"/>
              <a:gd name="connsiteX71" fmla="*/ 5317096 w 12192000"/>
              <a:gd name="connsiteY71" fmla="*/ 2673546 h 6858000"/>
              <a:gd name="connsiteX72" fmla="*/ 5336768 w 12192000"/>
              <a:gd name="connsiteY72" fmla="*/ 2707238 h 6858000"/>
              <a:gd name="connsiteX73" fmla="*/ 5414369 w 12192000"/>
              <a:gd name="connsiteY73" fmla="*/ 2764378 h 6858000"/>
              <a:gd name="connsiteX74" fmla="*/ 5574268 w 12192000"/>
              <a:gd name="connsiteY74" fmla="*/ 2919184 h 6858000"/>
              <a:gd name="connsiteX75" fmla="*/ 5419422 w 12192000"/>
              <a:gd name="connsiteY75" fmla="*/ 2848157 h 6858000"/>
              <a:gd name="connsiteX76" fmla="*/ 5582568 w 12192000"/>
              <a:gd name="connsiteY76" fmla="*/ 3007285 h 6858000"/>
              <a:gd name="connsiteX77" fmla="*/ 5618844 w 12192000"/>
              <a:gd name="connsiteY77" fmla="*/ 3060100 h 6858000"/>
              <a:gd name="connsiteX78" fmla="*/ 5692115 w 12192000"/>
              <a:gd name="connsiteY78" fmla="*/ 3191228 h 6858000"/>
              <a:gd name="connsiteX79" fmla="*/ 5688506 w 12192000"/>
              <a:gd name="connsiteY79" fmla="*/ 3206025 h 6858000"/>
              <a:gd name="connsiteX80" fmla="*/ 5603864 w 12192000"/>
              <a:gd name="connsiteY80" fmla="*/ 3184854 h 6858000"/>
              <a:gd name="connsiteX81" fmla="*/ 5713591 w 12192000"/>
              <a:gd name="connsiteY81" fmla="*/ 3295040 h 6858000"/>
              <a:gd name="connsiteX82" fmla="*/ 5826927 w 12192000"/>
              <a:gd name="connsiteY82" fmla="*/ 3379724 h 6858000"/>
              <a:gd name="connsiteX83" fmla="*/ 5746436 w 12192000"/>
              <a:gd name="connsiteY83" fmla="*/ 3366750 h 6858000"/>
              <a:gd name="connsiteX84" fmla="*/ 5635807 w 12192000"/>
              <a:gd name="connsiteY84" fmla="*/ 3318259 h 6858000"/>
              <a:gd name="connsiteX85" fmla="*/ 5597367 w 12192000"/>
              <a:gd name="connsiteY85" fmla="*/ 3336472 h 6858000"/>
              <a:gd name="connsiteX86" fmla="*/ 5702221 w 12192000"/>
              <a:gd name="connsiteY86" fmla="*/ 3416605 h 6858000"/>
              <a:gd name="connsiteX87" fmla="*/ 5762317 w 12192000"/>
              <a:gd name="connsiteY87" fmla="*/ 3453714 h 6858000"/>
              <a:gd name="connsiteX88" fmla="*/ 5786319 w 12192000"/>
              <a:gd name="connsiteY88" fmla="*/ 3482169 h 6858000"/>
              <a:gd name="connsiteX89" fmla="*/ 5854901 w 12192000"/>
              <a:gd name="connsiteY89" fmla="*/ 3583703 h 6858000"/>
              <a:gd name="connsiteX90" fmla="*/ 6056305 w 12192000"/>
              <a:gd name="connsiteY90" fmla="*/ 3694570 h 6858000"/>
              <a:gd name="connsiteX91" fmla="*/ 6244716 w 12192000"/>
              <a:gd name="connsiteY91" fmla="*/ 3832301 h 6858000"/>
              <a:gd name="connsiteX92" fmla="*/ 6391802 w 12192000"/>
              <a:gd name="connsiteY92" fmla="*/ 3918125 h 6858000"/>
              <a:gd name="connsiteX93" fmla="*/ 6763572 w 12192000"/>
              <a:gd name="connsiteY93" fmla="*/ 4028537 h 6858000"/>
              <a:gd name="connsiteX94" fmla="*/ 8173592 w 12192000"/>
              <a:gd name="connsiteY94" fmla="*/ 3279560 h 6858000"/>
              <a:gd name="connsiteX95" fmla="*/ 8191458 w 12192000"/>
              <a:gd name="connsiteY95" fmla="*/ 3257248 h 6858000"/>
              <a:gd name="connsiteX96" fmla="*/ 8259856 w 12192000"/>
              <a:gd name="connsiteY96" fmla="*/ 3173245 h 6858000"/>
              <a:gd name="connsiteX97" fmla="*/ 8317969 w 12192000"/>
              <a:gd name="connsiteY97" fmla="*/ 3097663 h 6858000"/>
              <a:gd name="connsiteX98" fmla="*/ 8287650 w 12192000"/>
              <a:gd name="connsiteY98" fmla="*/ 3072166 h 6858000"/>
              <a:gd name="connsiteX99" fmla="*/ 8328617 w 12192000"/>
              <a:gd name="connsiteY99" fmla="*/ 3000000 h 6858000"/>
              <a:gd name="connsiteX100" fmla="*/ 8458917 w 12192000"/>
              <a:gd name="connsiteY100" fmla="*/ 2777583 h 6858000"/>
              <a:gd name="connsiteX101" fmla="*/ 8516125 w 12192000"/>
              <a:gd name="connsiteY101" fmla="*/ 2728639 h 6858000"/>
              <a:gd name="connsiteX102" fmla="*/ 8585788 w 12192000"/>
              <a:gd name="connsiteY102" fmla="*/ 2605478 h 6858000"/>
              <a:gd name="connsiteX103" fmla="*/ 8595714 w 12192000"/>
              <a:gd name="connsiteY103" fmla="*/ 2577023 h 6858000"/>
              <a:gd name="connsiteX104" fmla="*/ 8581457 w 12192000"/>
              <a:gd name="connsiteY104" fmla="*/ 2540823 h 6858000"/>
              <a:gd name="connsiteX105" fmla="*/ 8570809 w 12192000"/>
              <a:gd name="connsiteY105" fmla="*/ 2504399 h 6858000"/>
              <a:gd name="connsiteX106" fmla="*/ 8584705 w 12192000"/>
              <a:gd name="connsiteY106" fmla="*/ 2493699 h 6858000"/>
              <a:gd name="connsiteX107" fmla="*/ 8674038 w 12192000"/>
              <a:gd name="connsiteY107" fmla="*/ 2475260 h 6858000"/>
              <a:gd name="connsiteX108" fmla="*/ 8622243 w 12192000"/>
              <a:gd name="connsiteY108" fmla="*/ 2406054 h 6858000"/>
              <a:gd name="connsiteX109" fmla="*/ 8530925 w 12192000"/>
              <a:gd name="connsiteY109" fmla="*/ 2302926 h 6858000"/>
              <a:gd name="connsiteX110" fmla="*/ 8489417 w 12192000"/>
              <a:gd name="connsiteY110" fmla="*/ 2229622 h 6858000"/>
              <a:gd name="connsiteX111" fmla="*/ 8484543 w 12192000"/>
              <a:gd name="connsiteY111" fmla="*/ 2164058 h 6858000"/>
              <a:gd name="connsiteX112" fmla="*/ 8402970 w 12192000"/>
              <a:gd name="connsiteY112" fmla="*/ 2125358 h 6858000"/>
              <a:gd name="connsiteX113" fmla="*/ 8479670 w 12192000"/>
              <a:gd name="connsiteY113" fmla="*/ 1986716 h 6858000"/>
              <a:gd name="connsiteX114" fmla="*/ 8487432 w 12192000"/>
              <a:gd name="connsiteY114" fmla="*/ 1958032 h 6858000"/>
              <a:gd name="connsiteX115" fmla="*/ 8441412 w 12192000"/>
              <a:gd name="connsiteY115" fmla="*/ 1855361 h 6858000"/>
              <a:gd name="connsiteX116" fmla="*/ 8433831 w 12192000"/>
              <a:gd name="connsiteY116" fmla="*/ 1838969 h 6858000"/>
              <a:gd name="connsiteX117" fmla="*/ 8416868 w 12192000"/>
              <a:gd name="connsiteY117" fmla="*/ 1806187 h 6858000"/>
              <a:gd name="connsiteX118" fmla="*/ 8368140 w 12192000"/>
              <a:gd name="connsiteY118" fmla="*/ 1798219 h 6858000"/>
              <a:gd name="connsiteX119" fmla="*/ 8393405 w 12192000"/>
              <a:gd name="connsiteY119" fmla="*/ 1774999 h 6858000"/>
              <a:gd name="connsiteX120" fmla="*/ 8442495 w 12192000"/>
              <a:gd name="connsiteY120" fmla="*/ 1696458 h 6858000"/>
              <a:gd name="connsiteX121" fmla="*/ 8409828 w 12192000"/>
              <a:gd name="connsiteY121" fmla="*/ 1621332 h 6858000"/>
              <a:gd name="connsiteX122" fmla="*/ 8407664 w 12192000"/>
              <a:gd name="connsiteY122" fmla="*/ 1579899 h 6858000"/>
              <a:gd name="connsiteX123" fmla="*/ 8462707 w 12192000"/>
              <a:gd name="connsiteY123" fmla="*/ 1526857 h 6858000"/>
              <a:gd name="connsiteX124" fmla="*/ 8504215 w 12192000"/>
              <a:gd name="connsiteY124" fmla="*/ 1505913 h 6858000"/>
              <a:gd name="connsiteX125" fmla="*/ 8523345 w 12192000"/>
              <a:gd name="connsiteY125" fmla="*/ 1475863 h 6858000"/>
              <a:gd name="connsiteX126" fmla="*/ 8500786 w 12192000"/>
              <a:gd name="connsiteY126" fmla="*/ 1450820 h 6858000"/>
              <a:gd name="connsiteX127" fmla="*/ 8400624 w 12192000"/>
              <a:gd name="connsiteY127" fmla="*/ 1391176 h 6858000"/>
              <a:gd name="connsiteX128" fmla="*/ 8454585 w 12192000"/>
              <a:gd name="connsiteY128" fmla="*/ 1341319 h 6858000"/>
              <a:gd name="connsiteX129" fmla="*/ 8172509 w 12192000"/>
              <a:gd name="connsiteY129" fmla="*/ 1106153 h 6858000"/>
              <a:gd name="connsiteX130" fmla="*/ 8138399 w 12192000"/>
              <a:gd name="connsiteY130" fmla="*/ 1070184 h 6858000"/>
              <a:gd name="connsiteX131" fmla="*/ 7957388 w 12192000"/>
              <a:gd name="connsiteY131" fmla="*/ 982992 h 6858000"/>
              <a:gd name="connsiteX132" fmla="*/ 7771142 w 12192000"/>
              <a:gd name="connsiteY132" fmla="*/ 921300 h 6858000"/>
              <a:gd name="connsiteX133" fmla="*/ 7900539 w 12192000"/>
              <a:gd name="connsiteY133" fmla="*/ 791082 h 6858000"/>
              <a:gd name="connsiteX134" fmla="*/ 7702923 w 12192000"/>
              <a:gd name="connsiteY134" fmla="*/ 760803 h 6858000"/>
              <a:gd name="connsiteX135" fmla="*/ 7683614 w 12192000"/>
              <a:gd name="connsiteY135" fmla="*/ 761714 h 6858000"/>
              <a:gd name="connsiteX136" fmla="*/ 7295600 w 12192000"/>
              <a:gd name="connsiteY136" fmla="*/ 741680 h 6858000"/>
              <a:gd name="connsiteX137" fmla="*/ 6739388 w 12192000"/>
              <a:gd name="connsiteY137" fmla="*/ 675206 h 6858000"/>
              <a:gd name="connsiteX138" fmla="*/ 6279006 w 12192000"/>
              <a:gd name="connsiteY138" fmla="*/ 635367 h 6858000"/>
              <a:gd name="connsiteX139" fmla="*/ 5788847 w 12192000"/>
              <a:gd name="connsiteY139" fmla="*/ 557964 h 6858000"/>
              <a:gd name="connsiteX140" fmla="*/ 5765387 w 12192000"/>
              <a:gd name="connsiteY140" fmla="*/ 552984 h 6858000"/>
              <a:gd name="connsiteX141" fmla="*/ 0 w 12192000"/>
              <a:gd name="connsiteY141" fmla="*/ 0 h 6858000"/>
              <a:gd name="connsiteX142" fmla="*/ 768106 w 12192000"/>
              <a:gd name="connsiteY142" fmla="*/ 0 h 6858000"/>
              <a:gd name="connsiteX143" fmla="*/ 767098 w 12192000"/>
              <a:gd name="connsiteY143" fmla="*/ 10118 h 6858000"/>
              <a:gd name="connsiteX144" fmla="*/ 756850 w 12192000"/>
              <a:gd name="connsiteY144" fmla="*/ 43654 h 6858000"/>
              <a:gd name="connsiteX145" fmla="*/ 768357 w 12192000"/>
              <a:gd name="connsiteY145" fmla="*/ 76852 h 6858000"/>
              <a:gd name="connsiteX146" fmla="*/ 882077 w 12192000"/>
              <a:gd name="connsiteY146" fmla="*/ 237315 h 6858000"/>
              <a:gd name="connsiteX147" fmla="*/ 761133 w 12192000"/>
              <a:gd name="connsiteY147" fmla="*/ 282106 h 6858000"/>
              <a:gd name="connsiteX148" fmla="*/ 753907 w 12192000"/>
              <a:gd name="connsiteY148" fmla="*/ 357988 h 6858000"/>
              <a:gd name="connsiteX149" fmla="*/ 692364 w 12192000"/>
              <a:gd name="connsiteY149" fmla="*/ 442830 h 6858000"/>
              <a:gd name="connsiteX150" fmla="*/ 556972 w 12192000"/>
              <a:gd name="connsiteY150" fmla="*/ 562188 h 6858000"/>
              <a:gd name="connsiteX151" fmla="*/ 480177 w 12192000"/>
              <a:gd name="connsiteY151" fmla="*/ 642286 h 6858000"/>
              <a:gd name="connsiteX152" fmla="*/ 612627 w 12192000"/>
              <a:gd name="connsiteY152" fmla="*/ 663627 h 6858000"/>
              <a:gd name="connsiteX153" fmla="*/ 633230 w 12192000"/>
              <a:gd name="connsiteY153" fmla="*/ 676011 h 6858000"/>
              <a:gd name="connsiteX154" fmla="*/ 617443 w 12192000"/>
              <a:gd name="connsiteY154" fmla="*/ 718168 h 6858000"/>
              <a:gd name="connsiteX155" fmla="*/ 596304 w 12192000"/>
              <a:gd name="connsiteY155" fmla="*/ 760064 h 6858000"/>
              <a:gd name="connsiteX156" fmla="*/ 611021 w 12192000"/>
              <a:gd name="connsiteY156" fmla="*/ 792998 h 6858000"/>
              <a:gd name="connsiteX157" fmla="*/ 714308 w 12192000"/>
              <a:gd name="connsiteY157" fmla="*/ 935543 h 6858000"/>
              <a:gd name="connsiteX158" fmla="*/ 799128 w 12192000"/>
              <a:gd name="connsiteY158" fmla="*/ 992190 h 6858000"/>
              <a:gd name="connsiteX159" fmla="*/ 992317 w 12192000"/>
              <a:gd name="connsiteY159" fmla="*/ 1249612 h 6858000"/>
              <a:gd name="connsiteX160" fmla="*/ 1053058 w 12192000"/>
              <a:gd name="connsiteY160" fmla="*/ 1333136 h 6858000"/>
              <a:gd name="connsiteX161" fmla="*/ 1008104 w 12192000"/>
              <a:gd name="connsiteY161" fmla="*/ 1362645 h 6858000"/>
              <a:gd name="connsiteX162" fmla="*/ 1094265 w 12192000"/>
              <a:gd name="connsiteY162" fmla="*/ 1450123 h 6858000"/>
              <a:gd name="connsiteX163" fmla="*/ 1195677 w 12192000"/>
              <a:gd name="connsiteY163" fmla="*/ 1547347 h 6858000"/>
              <a:gd name="connsiteX164" fmla="*/ 1222166 w 12192000"/>
              <a:gd name="connsiteY164" fmla="*/ 1573170 h 6858000"/>
              <a:gd name="connsiteX165" fmla="*/ 3312738 w 12192000"/>
              <a:gd name="connsiteY165" fmla="*/ 2440024 h 6858000"/>
              <a:gd name="connsiteX166" fmla="*/ 3863944 w 12192000"/>
              <a:gd name="connsiteY166" fmla="*/ 2312235 h 6858000"/>
              <a:gd name="connsiteX167" fmla="*/ 4082022 w 12192000"/>
              <a:gd name="connsiteY167" fmla="*/ 2212904 h 6858000"/>
              <a:gd name="connsiteX168" fmla="*/ 4361371 w 12192000"/>
              <a:gd name="connsiteY168" fmla="*/ 2053496 h 6858000"/>
              <a:gd name="connsiteX169" fmla="*/ 4659987 w 12192000"/>
              <a:gd name="connsiteY169" fmla="*/ 1925180 h 6858000"/>
              <a:gd name="connsiteX170" fmla="*/ 4761667 w 12192000"/>
              <a:gd name="connsiteY170" fmla="*/ 1807667 h 6858000"/>
              <a:gd name="connsiteX171" fmla="*/ 4797253 w 12192000"/>
              <a:gd name="connsiteY171" fmla="*/ 1774733 h 6858000"/>
              <a:gd name="connsiteX172" fmla="*/ 4886356 w 12192000"/>
              <a:gd name="connsiteY172" fmla="*/ 1731784 h 6858000"/>
              <a:gd name="connsiteX173" fmla="*/ 5041818 w 12192000"/>
              <a:gd name="connsiteY173" fmla="*/ 1639039 h 6858000"/>
              <a:gd name="connsiteX174" fmla="*/ 4984824 w 12192000"/>
              <a:gd name="connsiteY174" fmla="*/ 1617960 h 6858000"/>
              <a:gd name="connsiteX175" fmla="*/ 4820800 w 12192000"/>
              <a:gd name="connsiteY175" fmla="*/ 1674082 h 6858000"/>
              <a:gd name="connsiteX176" fmla="*/ 4701459 w 12192000"/>
              <a:gd name="connsiteY176" fmla="*/ 1689099 h 6858000"/>
              <a:gd name="connsiteX177" fmla="*/ 4869498 w 12192000"/>
              <a:gd name="connsiteY177" fmla="*/ 1591086 h 6858000"/>
              <a:gd name="connsiteX178" fmla="*/ 5032185 w 12192000"/>
              <a:gd name="connsiteY178" fmla="*/ 1463559 h 6858000"/>
              <a:gd name="connsiteX179" fmla="*/ 4906692 w 12192000"/>
              <a:gd name="connsiteY179" fmla="*/ 1488062 h 6858000"/>
              <a:gd name="connsiteX180" fmla="*/ 4901340 w 12192000"/>
              <a:gd name="connsiteY180" fmla="*/ 1470936 h 6858000"/>
              <a:gd name="connsiteX181" fmla="*/ 5009976 w 12192000"/>
              <a:gd name="connsiteY181" fmla="*/ 1319171 h 6858000"/>
              <a:gd name="connsiteX182" fmla="*/ 5063760 w 12192000"/>
              <a:gd name="connsiteY182" fmla="*/ 1258044 h 6858000"/>
              <a:gd name="connsiteX183" fmla="*/ 5305648 w 12192000"/>
              <a:gd name="connsiteY183" fmla="*/ 1073871 h 6858000"/>
              <a:gd name="connsiteX184" fmla="*/ 5076067 w 12192000"/>
              <a:gd name="connsiteY184" fmla="*/ 1156077 h 6858000"/>
              <a:gd name="connsiteX185" fmla="*/ 5313141 w 12192000"/>
              <a:gd name="connsiteY185" fmla="*/ 976907 h 6858000"/>
              <a:gd name="connsiteX186" fmla="*/ 5428196 w 12192000"/>
              <a:gd name="connsiteY186" fmla="*/ 910774 h 6858000"/>
              <a:gd name="connsiteX187" fmla="*/ 5457363 w 12192000"/>
              <a:gd name="connsiteY187" fmla="*/ 871779 h 6858000"/>
              <a:gd name="connsiteX188" fmla="*/ 5406256 w 12192000"/>
              <a:gd name="connsiteY188" fmla="*/ 863347 h 6858000"/>
              <a:gd name="connsiteX189" fmla="*/ 5249456 w 12192000"/>
              <a:gd name="connsiteY189" fmla="*/ 878367 h 6858000"/>
              <a:gd name="connsiteX190" fmla="*/ 5442914 w 12192000"/>
              <a:gd name="connsiteY190" fmla="*/ 757955 h 6858000"/>
              <a:gd name="connsiteX191" fmla="*/ 5297887 w 12192000"/>
              <a:gd name="connsiteY191" fmla="*/ 776398 h 6858000"/>
              <a:gd name="connsiteX192" fmla="*/ 5256146 w 12192000"/>
              <a:gd name="connsiteY192" fmla="*/ 728971 h 6858000"/>
              <a:gd name="connsiteX193" fmla="*/ 5188716 w 12192000"/>
              <a:gd name="connsiteY193" fmla="*/ 652298 h 6858000"/>
              <a:gd name="connsiteX194" fmla="*/ 5142160 w 12192000"/>
              <a:gd name="connsiteY194" fmla="*/ 609614 h 6858000"/>
              <a:gd name="connsiteX195" fmla="*/ 5122626 w 12192000"/>
              <a:gd name="connsiteY195" fmla="*/ 475239 h 6858000"/>
              <a:gd name="connsiteX196" fmla="*/ 5162763 w 12192000"/>
              <a:gd name="connsiteY196" fmla="*/ 328215 h 6858000"/>
              <a:gd name="connsiteX197" fmla="*/ 5271399 w 12192000"/>
              <a:gd name="connsiteY197" fmla="*/ 253914 h 6858000"/>
              <a:gd name="connsiteX198" fmla="*/ 5240091 w 12192000"/>
              <a:gd name="connsiteY198" fmla="*/ 170389 h 6858000"/>
              <a:gd name="connsiteX199" fmla="*/ 5008904 w 12192000"/>
              <a:gd name="connsiteY199" fmla="*/ 220979 h 6858000"/>
              <a:gd name="connsiteX200" fmla="*/ 5354881 w 12192000"/>
              <a:gd name="connsiteY200" fmla="*/ 22050 h 6858000"/>
              <a:gd name="connsiteX201" fmla="*/ 5296818 w 12192000"/>
              <a:gd name="connsiteY201" fmla="*/ 12038 h 6858000"/>
              <a:gd name="connsiteX202" fmla="*/ 5297018 w 12192000"/>
              <a:gd name="connsiteY202" fmla="*/ 3177 h 6858000"/>
              <a:gd name="connsiteX203" fmla="*/ 5298067 w 12192000"/>
              <a:gd name="connsiteY203" fmla="*/ 0 h 6858000"/>
              <a:gd name="connsiteX204" fmla="*/ 8958468 w 12192000"/>
              <a:gd name="connsiteY204" fmla="*/ 0 h 6858000"/>
              <a:gd name="connsiteX205" fmla="*/ 8936439 w 12192000"/>
              <a:gd name="connsiteY205" fmla="*/ 18562 h 6858000"/>
              <a:gd name="connsiteX206" fmla="*/ 8934304 w 12192000"/>
              <a:gd name="connsiteY206" fmla="*/ 46608 h 6858000"/>
              <a:gd name="connsiteX207" fmla="*/ 9027240 w 12192000"/>
              <a:gd name="connsiteY207" fmla="*/ 113638 h 6858000"/>
              <a:gd name="connsiteX208" fmla="*/ 8854734 w 12192000"/>
              <a:gd name="connsiteY208" fmla="*/ 193826 h 6858000"/>
              <a:gd name="connsiteX209" fmla="*/ 8815880 w 12192000"/>
              <a:gd name="connsiteY209" fmla="*/ 227493 h 6858000"/>
              <a:gd name="connsiteX210" fmla="*/ 8848828 w 12192000"/>
              <a:gd name="connsiteY210" fmla="*/ 267894 h 6858000"/>
              <a:gd name="connsiteX211" fmla="*/ 8920315 w 12192000"/>
              <a:gd name="connsiteY211" fmla="*/ 296052 h 6858000"/>
              <a:gd name="connsiteX212" fmla="*/ 9015115 w 12192000"/>
              <a:gd name="connsiteY212" fmla="*/ 367363 h 6858000"/>
              <a:gd name="connsiteX213" fmla="*/ 9011388 w 12192000"/>
              <a:gd name="connsiteY213" fmla="*/ 423067 h 6858000"/>
              <a:gd name="connsiteX214" fmla="*/ 8955127 w 12192000"/>
              <a:gd name="connsiteY214" fmla="*/ 524068 h 6858000"/>
              <a:gd name="connsiteX215" fmla="*/ 9039672 w 12192000"/>
              <a:gd name="connsiteY215" fmla="*/ 629661 h 6858000"/>
              <a:gd name="connsiteX216" fmla="*/ 9083187 w 12192000"/>
              <a:gd name="connsiteY216" fmla="*/ 660880 h 6858000"/>
              <a:gd name="connsiteX217" fmla="*/ 8999263 w 12192000"/>
              <a:gd name="connsiteY217" fmla="*/ 671592 h 6858000"/>
              <a:gd name="connsiteX218" fmla="*/ 8970048 w 12192000"/>
              <a:gd name="connsiteY218" fmla="*/ 715664 h 6858000"/>
              <a:gd name="connsiteX219" fmla="*/ 8956992 w 12192000"/>
              <a:gd name="connsiteY219" fmla="*/ 737702 h 6858000"/>
              <a:gd name="connsiteX220" fmla="*/ 8877733 w 12192000"/>
              <a:gd name="connsiteY220" fmla="*/ 875737 h 6858000"/>
              <a:gd name="connsiteX221" fmla="*/ 8891100 w 12192000"/>
              <a:gd name="connsiteY221" fmla="*/ 914300 h 6858000"/>
              <a:gd name="connsiteX222" fmla="*/ 9023199 w 12192000"/>
              <a:gd name="connsiteY222" fmla="*/ 1100695 h 6858000"/>
              <a:gd name="connsiteX223" fmla="*/ 8882708 w 12192000"/>
              <a:gd name="connsiteY223" fmla="*/ 1152725 h 6858000"/>
              <a:gd name="connsiteX224" fmla="*/ 8874315 w 12192000"/>
              <a:gd name="connsiteY224" fmla="*/ 1240870 h 6858000"/>
              <a:gd name="connsiteX225" fmla="*/ 8802826 w 12192000"/>
              <a:gd name="connsiteY225" fmla="*/ 1339424 h 6858000"/>
              <a:gd name="connsiteX226" fmla="*/ 8645552 w 12192000"/>
              <a:gd name="connsiteY226" fmla="*/ 1478072 h 6858000"/>
              <a:gd name="connsiteX227" fmla="*/ 8556347 w 12192000"/>
              <a:gd name="connsiteY227" fmla="*/ 1571114 h 6858000"/>
              <a:gd name="connsiteX228" fmla="*/ 8710202 w 12192000"/>
              <a:gd name="connsiteY228" fmla="*/ 1595904 h 6858000"/>
              <a:gd name="connsiteX229" fmla="*/ 8734135 w 12192000"/>
              <a:gd name="connsiteY229" fmla="*/ 1610290 h 6858000"/>
              <a:gd name="connsiteX230" fmla="*/ 8715797 w 12192000"/>
              <a:gd name="connsiteY230" fmla="*/ 1659260 h 6858000"/>
              <a:gd name="connsiteX231" fmla="*/ 8691242 w 12192000"/>
              <a:gd name="connsiteY231" fmla="*/ 1707927 h 6858000"/>
              <a:gd name="connsiteX232" fmla="*/ 8708337 w 12192000"/>
              <a:gd name="connsiteY232" fmla="*/ 1746183 h 6858000"/>
              <a:gd name="connsiteX233" fmla="*/ 8828316 w 12192000"/>
              <a:gd name="connsiteY233" fmla="*/ 1911765 h 6858000"/>
              <a:gd name="connsiteX234" fmla="*/ 8926844 w 12192000"/>
              <a:gd name="connsiteY234" fmla="*/ 1977567 h 6858000"/>
              <a:gd name="connsiteX235" fmla="*/ 9151255 w 12192000"/>
              <a:gd name="connsiteY235" fmla="*/ 2276592 h 6858000"/>
              <a:gd name="connsiteX236" fmla="*/ 9221812 w 12192000"/>
              <a:gd name="connsiteY236" fmla="*/ 2373614 h 6858000"/>
              <a:gd name="connsiteX237" fmla="*/ 9169593 w 12192000"/>
              <a:gd name="connsiteY237" fmla="*/ 2407892 h 6858000"/>
              <a:gd name="connsiteX238" fmla="*/ 9269679 w 12192000"/>
              <a:gd name="connsiteY238" fmla="*/ 2509507 h 6858000"/>
              <a:gd name="connsiteX239" fmla="*/ 9387480 w 12192000"/>
              <a:gd name="connsiteY239" fmla="*/ 2622444 h 6858000"/>
              <a:gd name="connsiteX240" fmla="*/ 9418250 w 12192000"/>
              <a:gd name="connsiteY240" fmla="*/ 2652440 h 6858000"/>
              <a:gd name="connsiteX241" fmla="*/ 11846684 w 12192000"/>
              <a:gd name="connsiteY241" fmla="*/ 3659389 h 6858000"/>
              <a:gd name="connsiteX242" fmla="*/ 12172890 w 12192000"/>
              <a:gd name="connsiteY242" fmla="*/ 3610878 h 6858000"/>
              <a:gd name="connsiteX243" fmla="*/ 12192000 w 12192000"/>
              <a:gd name="connsiteY243" fmla="*/ 3605403 h 6858000"/>
              <a:gd name="connsiteX244" fmla="*/ 12192000 w 12192000"/>
              <a:gd name="connsiteY244" fmla="*/ 6858000 h 6858000"/>
              <a:gd name="connsiteX245" fmla="*/ 2667892 w 12192000"/>
              <a:gd name="connsiteY245" fmla="*/ 6858000 h 6858000"/>
              <a:gd name="connsiteX246" fmla="*/ 2654380 w 12192000"/>
              <a:gd name="connsiteY246" fmla="*/ 6849405 h 6858000"/>
              <a:gd name="connsiteX247" fmla="*/ 2517472 w 12192000"/>
              <a:gd name="connsiteY247" fmla="*/ 6768410 h 6858000"/>
              <a:gd name="connsiteX248" fmla="*/ 2863768 w 12192000"/>
              <a:gd name="connsiteY248" fmla="*/ 6678867 h 6858000"/>
              <a:gd name="connsiteX249" fmla="*/ 3200332 w 12192000"/>
              <a:gd name="connsiteY249" fmla="*/ 6552312 h 6858000"/>
              <a:gd name="connsiteX250" fmla="*/ 3263755 w 12192000"/>
              <a:gd name="connsiteY250" fmla="*/ 6500106 h 6858000"/>
              <a:gd name="connsiteX251" fmla="*/ 3788234 w 12192000"/>
              <a:gd name="connsiteY251" fmla="*/ 6158777 h 6858000"/>
              <a:gd name="connsiteX252" fmla="*/ 3687901 w 12192000"/>
              <a:gd name="connsiteY252" fmla="*/ 6086412 h 6858000"/>
              <a:gd name="connsiteX253" fmla="*/ 3874137 w 12192000"/>
              <a:gd name="connsiteY253" fmla="*/ 5999841 h 6858000"/>
              <a:gd name="connsiteX254" fmla="*/ 3916083 w 12192000"/>
              <a:gd name="connsiteY254" fmla="*/ 5963494 h 6858000"/>
              <a:gd name="connsiteX255" fmla="*/ 3880513 w 12192000"/>
              <a:gd name="connsiteY255" fmla="*/ 5919878 h 6858000"/>
              <a:gd name="connsiteX256" fmla="*/ 3803335 w 12192000"/>
              <a:gd name="connsiteY256" fmla="*/ 5889479 h 6858000"/>
              <a:gd name="connsiteX257" fmla="*/ 3700990 w 12192000"/>
              <a:gd name="connsiteY257" fmla="*/ 5812491 h 6858000"/>
              <a:gd name="connsiteX258" fmla="*/ 3705014 w 12192000"/>
              <a:gd name="connsiteY258" fmla="*/ 5752353 h 6858000"/>
              <a:gd name="connsiteX259" fmla="*/ 3765753 w 12192000"/>
              <a:gd name="connsiteY259" fmla="*/ 5643313 h 6858000"/>
              <a:gd name="connsiteX260" fmla="*/ 3674479 w 12192000"/>
              <a:gd name="connsiteY260" fmla="*/ 5529315 h 6858000"/>
              <a:gd name="connsiteX261" fmla="*/ 3627501 w 12192000"/>
              <a:gd name="connsiteY261" fmla="*/ 5495612 h 6858000"/>
              <a:gd name="connsiteX262" fmla="*/ 3718104 w 12192000"/>
              <a:gd name="connsiteY262" fmla="*/ 5484048 h 6858000"/>
              <a:gd name="connsiteX263" fmla="*/ 3749644 w 12192000"/>
              <a:gd name="connsiteY263" fmla="*/ 5436467 h 6858000"/>
              <a:gd name="connsiteX264" fmla="*/ 3763740 w 12192000"/>
              <a:gd name="connsiteY264" fmla="*/ 5412675 h 6858000"/>
              <a:gd name="connsiteX265" fmla="*/ 3849307 w 12192000"/>
              <a:gd name="connsiteY265" fmla="*/ 5263654 h 6858000"/>
              <a:gd name="connsiteX266" fmla="*/ 3834876 w 12192000"/>
              <a:gd name="connsiteY266" fmla="*/ 5222021 h 6858000"/>
              <a:gd name="connsiteX267" fmla="*/ 3692263 w 12192000"/>
              <a:gd name="connsiteY267" fmla="*/ 5020790 h 6858000"/>
              <a:gd name="connsiteX268" fmla="*/ 3843936 w 12192000"/>
              <a:gd name="connsiteY268" fmla="*/ 4964619 h 6858000"/>
              <a:gd name="connsiteX269" fmla="*/ 3852997 w 12192000"/>
              <a:gd name="connsiteY269" fmla="*/ 4869458 h 6858000"/>
              <a:gd name="connsiteX270" fmla="*/ 3930177 w 12192000"/>
              <a:gd name="connsiteY270" fmla="*/ 4763060 h 6858000"/>
              <a:gd name="connsiteX271" fmla="*/ 4099968 w 12192000"/>
              <a:gd name="connsiteY271" fmla="*/ 4613376 h 6858000"/>
              <a:gd name="connsiteX272" fmla="*/ 4196274 w 12192000"/>
              <a:gd name="connsiteY272" fmla="*/ 4512928 h 6858000"/>
              <a:gd name="connsiteX273" fmla="*/ 4030173 w 12192000"/>
              <a:gd name="connsiteY273" fmla="*/ 4486165 h 6858000"/>
              <a:gd name="connsiteX274" fmla="*/ 4004335 w 12192000"/>
              <a:gd name="connsiteY274" fmla="*/ 4470634 h 6858000"/>
              <a:gd name="connsiteX275" fmla="*/ 4024133 w 12192000"/>
              <a:gd name="connsiteY275" fmla="*/ 4417767 h 6858000"/>
              <a:gd name="connsiteX276" fmla="*/ 4050642 w 12192000"/>
              <a:gd name="connsiteY276" fmla="*/ 4365226 h 6858000"/>
              <a:gd name="connsiteX277" fmla="*/ 4032186 w 12192000"/>
              <a:gd name="connsiteY277" fmla="*/ 4323924 h 6858000"/>
              <a:gd name="connsiteX278" fmla="*/ 3902658 w 12192000"/>
              <a:gd name="connsiteY278" fmla="*/ 4145163 h 6858000"/>
              <a:gd name="connsiteX279" fmla="*/ 3796288 w 12192000"/>
              <a:gd name="connsiteY279" fmla="*/ 4074123 h 6858000"/>
              <a:gd name="connsiteX280" fmla="*/ 3554015 w 12192000"/>
              <a:gd name="connsiteY280" fmla="*/ 3751298 h 6858000"/>
              <a:gd name="connsiteX281" fmla="*/ 3477841 w 12192000"/>
              <a:gd name="connsiteY281" fmla="*/ 3646554 h 6858000"/>
              <a:gd name="connsiteX282" fmla="*/ 3534217 w 12192000"/>
              <a:gd name="connsiteY282" fmla="*/ 3609547 h 6858000"/>
              <a:gd name="connsiteX283" fmla="*/ 3426164 w 12192000"/>
              <a:gd name="connsiteY283" fmla="*/ 3499844 h 6858000"/>
              <a:gd name="connsiteX284" fmla="*/ 3298987 w 12192000"/>
              <a:gd name="connsiteY284" fmla="*/ 3377918 h 6858000"/>
              <a:gd name="connsiteX285" fmla="*/ 3265768 w 12192000"/>
              <a:gd name="connsiteY285" fmla="*/ 3345534 h 6858000"/>
              <a:gd name="connsiteX286" fmla="*/ 698533 w 12192000"/>
              <a:gd name="connsiteY286" fmla="*/ 2257448 h 6858000"/>
              <a:gd name="connsiteX287" fmla="*/ 644044 w 12192000"/>
              <a:gd name="connsiteY287" fmla="*/ 2258439 h 6858000"/>
              <a:gd name="connsiteX288" fmla="*/ 121106 w 12192000"/>
              <a:gd name="connsiteY288" fmla="*/ 2359734 h 6858000"/>
              <a:gd name="connsiteX289" fmla="*/ 0 w 12192000"/>
              <a:gd name="connsiteY289" fmla="*/ 240215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</a:cxnLst>
            <a:rect l="l" t="t" r="r" b="b"/>
            <a:pathLst>
              <a:path w="12192000" h="6858000">
                <a:moveTo>
                  <a:pt x="5765387" y="552984"/>
                </a:moveTo>
                <a:cubicBezTo>
                  <a:pt x="5757491" y="552728"/>
                  <a:pt x="5749866" y="555802"/>
                  <a:pt x="5743549" y="567982"/>
                </a:cubicBezTo>
                <a:cubicBezTo>
                  <a:pt x="5777117" y="600080"/>
                  <a:pt x="5819889" y="588014"/>
                  <a:pt x="5865186" y="624212"/>
                </a:cubicBezTo>
                <a:cubicBezTo>
                  <a:pt x="5791555" y="612828"/>
                  <a:pt x="5733261" y="603722"/>
                  <a:pt x="5674970" y="594618"/>
                </a:cubicBezTo>
                <a:cubicBezTo>
                  <a:pt x="5673886" y="600991"/>
                  <a:pt x="5672804" y="607366"/>
                  <a:pt x="5671722" y="613739"/>
                </a:cubicBezTo>
                <a:cubicBezTo>
                  <a:pt x="5746257" y="627171"/>
                  <a:pt x="5815197" y="661774"/>
                  <a:pt x="5887746" y="686133"/>
                </a:cubicBezTo>
                <a:cubicBezTo>
                  <a:pt x="5881068" y="701160"/>
                  <a:pt x="5874392" y="698199"/>
                  <a:pt x="5868434" y="697289"/>
                </a:cubicBezTo>
                <a:cubicBezTo>
                  <a:pt x="5829634" y="691369"/>
                  <a:pt x="5790832" y="685452"/>
                  <a:pt x="5753657" y="669287"/>
                </a:cubicBezTo>
                <a:cubicBezTo>
                  <a:pt x="5745355" y="665643"/>
                  <a:pt x="5735248" y="665643"/>
                  <a:pt x="5730555" y="676572"/>
                </a:cubicBezTo>
                <a:cubicBezTo>
                  <a:pt x="5723878" y="692053"/>
                  <a:pt x="5733442" y="702070"/>
                  <a:pt x="5741924" y="710491"/>
                </a:cubicBezTo>
                <a:cubicBezTo>
                  <a:pt x="5756724" y="725062"/>
                  <a:pt x="5774589" y="720965"/>
                  <a:pt x="5791735" y="723695"/>
                </a:cubicBezTo>
                <a:cubicBezTo>
                  <a:pt x="5837394" y="730753"/>
                  <a:pt x="5859232" y="752836"/>
                  <a:pt x="5869339" y="803376"/>
                </a:cubicBezTo>
                <a:cubicBezTo>
                  <a:pt x="5829273" y="782886"/>
                  <a:pt x="5790652" y="808156"/>
                  <a:pt x="5751851" y="793813"/>
                </a:cubicBezTo>
                <a:cubicBezTo>
                  <a:pt x="5741745" y="790172"/>
                  <a:pt x="5725683" y="795634"/>
                  <a:pt x="5731096" y="813164"/>
                </a:cubicBezTo>
                <a:cubicBezTo>
                  <a:pt x="5736150" y="829555"/>
                  <a:pt x="5752933" y="841392"/>
                  <a:pt x="5723155" y="838206"/>
                </a:cubicBezTo>
                <a:cubicBezTo>
                  <a:pt x="5701860" y="835929"/>
                  <a:pt x="5660171" y="854369"/>
                  <a:pt x="5677677" y="858922"/>
                </a:cubicBezTo>
                <a:cubicBezTo>
                  <a:pt x="5699694" y="864614"/>
                  <a:pt x="5721172" y="872810"/>
                  <a:pt x="5749146" y="882143"/>
                </a:cubicBezTo>
                <a:cubicBezTo>
                  <a:pt x="5718283" y="897394"/>
                  <a:pt x="5696085" y="894207"/>
                  <a:pt x="5672804" y="882143"/>
                </a:cubicBezTo>
                <a:cubicBezTo>
                  <a:pt x="5658728" y="874858"/>
                  <a:pt x="5642530" y="866776"/>
                  <a:pt x="5626987" y="862565"/>
                </a:cubicBezTo>
                <a:lnTo>
                  <a:pt x="5611575" y="860624"/>
                </a:lnTo>
                <a:lnTo>
                  <a:pt x="5629275" y="904875"/>
                </a:lnTo>
                <a:cubicBezTo>
                  <a:pt x="5636975" y="929899"/>
                  <a:pt x="5648325" y="981075"/>
                  <a:pt x="5648325" y="981075"/>
                </a:cubicBezTo>
                <a:lnTo>
                  <a:pt x="5646577" y="1001285"/>
                </a:lnTo>
                <a:lnTo>
                  <a:pt x="5653179" y="1004447"/>
                </a:lnTo>
                <a:cubicBezTo>
                  <a:pt x="5672649" y="1015232"/>
                  <a:pt x="5691732" y="1027443"/>
                  <a:pt x="5710342" y="1041501"/>
                </a:cubicBezTo>
                <a:cubicBezTo>
                  <a:pt x="5704025" y="1052200"/>
                  <a:pt x="5671903" y="1082706"/>
                  <a:pt x="5685076" y="1084982"/>
                </a:cubicBezTo>
                <a:cubicBezTo>
                  <a:pt x="5722072" y="1091584"/>
                  <a:pt x="5754918" y="1113894"/>
                  <a:pt x="5788666" y="1132334"/>
                </a:cubicBezTo>
                <a:cubicBezTo>
                  <a:pt x="5803286" y="1140301"/>
                  <a:pt x="5820971" y="1150775"/>
                  <a:pt x="5814113" y="1179230"/>
                </a:cubicBezTo>
                <a:cubicBezTo>
                  <a:pt x="5801661" y="1187198"/>
                  <a:pt x="5792457" y="1176043"/>
                  <a:pt x="5782171" y="1175133"/>
                </a:cubicBezTo>
                <a:cubicBezTo>
                  <a:pt x="5771703" y="1174223"/>
                  <a:pt x="5748241" y="1180140"/>
                  <a:pt x="5754739" y="1184011"/>
                </a:cubicBezTo>
                <a:cubicBezTo>
                  <a:pt x="5784336" y="1201540"/>
                  <a:pt x="5731096" y="1243656"/>
                  <a:pt x="5766109" y="1243656"/>
                </a:cubicBezTo>
                <a:cubicBezTo>
                  <a:pt x="5824761" y="1243883"/>
                  <a:pt x="5855983" y="1318554"/>
                  <a:pt x="5912470" y="1320604"/>
                </a:cubicBezTo>
                <a:cubicBezTo>
                  <a:pt x="5921493" y="1320830"/>
                  <a:pt x="5925825" y="1334034"/>
                  <a:pt x="5925644" y="1345645"/>
                </a:cubicBezTo>
                <a:cubicBezTo>
                  <a:pt x="5925644" y="1359532"/>
                  <a:pt x="5917343" y="1362036"/>
                  <a:pt x="5908138" y="1363402"/>
                </a:cubicBezTo>
                <a:cubicBezTo>
                  <a:pt x="5894061" y="1365450"/>
                  <a:pt x="5879444" y="1345645"/>
                  <a:pt x="5860855" y="1372508"/>
                </a:cubicBezTo>
                <a:cubicBezTo>
                  <a:pt x="5894242" y="1388215"/>
                  <a:pt x="5927629" y="1403924"/>
                  <a:pt x="5927087" y="1457878"/>
                </a:cubicBezTo>
                <a:cubicBezTo>
                  <a:pt x="5926908" y="1472447"/>
                  <a:pt x="5940804" y="1477911"/>
                  <a:pt x="5951271" y="1481553"/>
                </a:cubicBezTo>
                <a:cubicBezTo>
                  <a:pt x="5968597" y="1487473"/>
                  <a:pt x="5983213" y="1497945"/>
                  <a:pt x="5992599" y="1518207"/>
                </a:cubicBezTo>
                <a:cubicBezTo>
                  <a:pt x="5992418" y="1522076"/>
                  <a:pt x="5992238" y="1526174"/>
                  <a:pt x="5993321" y="1529362"/>
                </a:cubicBezTo>
                <a:cubicBezTo>
                  <a:pt x="5990253" y="1578306"/>
                  <a:pt x="5964988" y="1576939"/>
                  <a:pt x="5937015" y="1568746"/>
                </a:cubicBezTo>
                <a:cubicBezTo>
                  <a:pt x="5903627" y="1558728"/>
                  <a:pt x="5870601" y="1540515"/>
                  <a:pt x="5835410" y="1558045"/>
                </a:cubicBezTo>
                <a:cubicBezTo>
                  <a:pt x="5885040" y="1581493"/>
                  <a:pt x="5938999" y="1583315"/>
                  <a:pt x="5985561" y="1616780"/>
                </a:cubicBezTo>
                <a:cubicBezTo>
                  <a:pt x="5815197" y="1622927"/>
                  <a:pt x="5664684" y="1517295"/>
                  <a:pt x="5499552" y="1476774"/>
                </a:cubicBezTo>
                <a:cubicBezTo>
                  <a:pt x="5505146" y="1503863"/>
                  <a:pt x="5518501" y="1509327"/>
                  <a:pt x="5530593" y="1513425"/>
                </a:cubicBezTo>
                <a:cubicBezTo>
                  <a:pt x="5591592" y="1533915"/>
                  <a:pt x="5645011" y="1574665"/>
                  <a:pt x="5700597" y="1609949"/>
                </a:cubicBezTo>
                <a:cubicBezTo>
                  <a:pt x="5723516" y="1624519"/>
                  <a:pt x="5740121" y="1639091"/>
                  <a:pt x="5748782" y="1670507"/>
                </a:cubicBezTo>
                <a:cubicBezTo>
                  <a:pt x="5756544" y="1698963"/>
                  <a:pt x="5771522" y="1712167"/>
                  <a:pt x="5799315" y="1703970"/>
                </a:cubicBezTo>
                <a:cubicBezTo>
                  <a:pt x="5821873" y="1697141"/>
                  <a:pt x="5846597" y="1700783"/>
                  <a:pt x="5870240" y="1703289"/>
                </a:cubicBezTo>
                <a:cubicBezTo>
                  <a:pt x="5897491" y="1706020"/>
                  <a:pt x="5927991" y="1738119"/>
                  <a:pt x="5920591" y="1754738"/>
                </a:cubicBezTo>
                <a:cubicBezTo>
                  <a:pt x="5907958" y="1782967"/>
                  <a:pt x="5886844" y="1768852"/>
                  <a:pt x="5868074" y="1765665"/>
                </a:cubicBezTo>
                <a:cubicBezTo>
                  <a:pt x="5846778" y="1761795"/>
                  <a:pt x="5807256" y="1753826"/>
                  <a:pt x="5806533" y="1757242"/>
                </a:cubicBezTo>
                <a:cubicBezTo>
                  <a:pt x="5792636" y="1828042"/>
                  <a:pt x="5694821" y="1766350"/>
                  <a:pt x="5673706" y="1759972"/>
                </a:cubicBezTo>
                <a:cubicBezTo>
                  <a:pt x="5647358" y="1752006"/>
                  <a:pt x="5622635" y="1766576"/>
                  <a:pt x="5597548" y="1769990"/>
                </a:cubicBezTo>
                <a:cubicBezTo>
                  <a:pt x="5575169" y="1773177"/>
                  <a:pt x="5448658" y="1782967"/>
                  <a:pt x="5422491" y="1752916"/>
                </a:cubicBezTo>
                <a:cubicBezTo>
                  <a:pt x="5418882" y="1776364"/>
                  <a:pt x="5426460" y="1785926"/>
                  <a:pt x="5432778" y="1796626"/>
                </a:cubicBezTo>
                <a:cubicBezTo>
                  <a:pt x="5441620" y="1811878"/>
                  <a:pt x="5443065" y="1822578"/>
                  <a:pt x="5426281" y="1834644"/>
                </a:cubicBezTo>
                <a:cubicBezTo>
                  <a:pt x="5378455" y="1869248"/>
                  <a:pt x="5379178" y="1870385"/>
                  <a:pt x="5423754" y="1917282"/>
                </a:cubicBezTo>
                <a:cubicBezTo>
                  <a:pt x="5425921" y="1919330"/>
                  <a:pt x="5425017" y="1926161"/>
                  <a:pt x="5425378" y="1930714"/>
                </a:cubicBezTo>
                <a:cubicBezTo>
                  <a:pt x="5413647" y="1937998"/>
                  <a:pt x="5399932" y="1919786"/>
                  <a:pt x="5386217" y="1939365"/>
                </a:cubicBezTo>
                <a:cubicBezTo>
                  <a:pt x="5445952" y="2025417"/>
                  <a:pt x="5537091" y="2046587"/>
                  <a:pt x="5619566" y="2111243"/>
                </a:cubicBezTo>
                <a:cubicBezTo>
                  <a:pt x="5552792" y="2132642"/>
                  <a:pt x="5512726" y="2057972"/>
                  <a:pt x="5463640" y="2067533"/>
                </a:cubicBezTo>
                <a:cubicBezTo>
                  <a:pt x="5439094" y="2090982"/>
                  <a:pt x="5512005" y="2128545"/>
                  <a:pt x="5442523" y="2139700"/>
                </a:cubicBezTo>
                <a:cubicBezTo>
                  <a:pt x="5472663" y="2160188"/>
                  <a:pt x="5495041" y="2180220"/>
                  <a:pt x="5515794" y="2203898"/>
                </a:cubicBezTo>
                <a:cubicBezTo>
                  <a:pt x="5552792" y="2246241"/>
                  <a:pt x="5560010" y="2274014"/>
                  <a:pt x="5542865" y="2330929"/>
                </a:cubicBezTo>
                <a:cubicBezTo>
                  <a:pt x="5531676" y="2368264"/>
                  <a:pt x="5515253" y="2402640"/>
                  <a:pt x="5529691" y="2447031"/>
                </a:cubicBezTo>
                <a:cubicBezTo>
                  <a:pt x="5539796" y="2477537"/>
                  <a:pt x="5535826" y="2497570"/>
                  <a:pt x="5498289" y="2483910"/>
                </a:cubicBezTo>
                <a:cubicBezTo>
                  <a:pt x="5457864" y="2469340"/>
                  <a:pt x="5442704" y="2496659"/>
                  <a:pt x="5452810" y="2550157"/>
                </a:cubicBezTo>
                <a:cubicBezTo>
                  <a:pt x="5459307" y="2584534"/>
                  <a:pt x="5452449" y="2595005"/>
                  <a:pt x="5424658" y="2591135"/>
                </a:cubicBezTo>
                <a:cubicBezTo>
                  <a:pt x="5393976" y="2586810"/>
                  <a:pt x="5364740" y="2564271"/>
                  <a:pt x="5326841" y="2575200"/>
                </a:cubicBezTo>
                <a:cubicBezTo>
                  <a:pt x="5357159" y="2637577"/>
                  <a:pt x="5421950" y="2619820"/>
                  <a:pt x="5457322" y="2679238"/>
                </a:cubicBezTo>
                <a:cubicBezTo>
                  <a:pt x="5415093" y="2679464"/>
                  <a:pt x="5382787" y="2679238"/>
                  <a:pt x="5351566" y="2666261"/>
                </a:cubicBezTo>
                <a:cubicBezTo>
                  <a:pt x="5338571" y="2661024"/>
                  <a:pt x="5324314" y="2655562"/>
                  <a:pt x="5317096" y="2673546"/>
                </a:cubicBezTo>
                <a:cubicBezTo>
                  <a:pt x="5308613" y="2695173"/>
                  <a:pt x="5326119" y="2703369"/>
                  <a:pt x="5336768" y="2707238"/>
                </a:cubicBezTo>
                <a:cubicBezTo>
                  <a:pt x="5366726" y="2718166"/>
                  <a:pt x="5389645" y="2744118"/>
                  <a:pt x="5414369" y="2764378"/>
                </a:cubicBezTo>
                <a:cubicBezTo>
                  <a:pt x="5468692" y="2808772"/>
                  <a:pt x="5528248" y="2845879"/>
                  <a:pt x="5574268" y="2919184"/>
                </a:cubicBezTo>
                <a:cubicBezTo>
                  <a:pt x="5516335" y="2900516"/>
                  <a:pt x="5473203" y="2857035"/>
                  <a:pt x="5419422" y="2848157"/>
                </a:cubicBezTo>
                <a:cubicBezTo>
                  <a:pt x="5465985" y="2914859"/>
                  <a:pt x="5525902" y="2958795"/>
                  <a:pt x="5582568" y="3007285"/>
                </a:cubicBezTo>
                <a:cubicBezTo>
                  <a:pt x="5598811" y="3020945"/>
                  <a:pt x="5615234" y="3030279"/>
                  <a:pt x="5618844" y="3060100"/>
                </a:cubicBezTo>
                <a:cubicBezTo>
                  <a:pt x="5625883" y="3117925"/>
                  <a:pt x="5646997" y="3165732"/>
                  <a:pt x="5692115" y="3191228"/>
                </a:cubicBezTo>
                <a:cubicBezTo>
                  <a:pt x="5692475" y="3191457"/>
                  <a:pt x="5689949" y="3200109"/>
                  <a:pt x="5688506" y="3206025"/>
                </a:cubicBezTo>
                <a:cubicBezTo>
                  <a:pt x="5660893" y="3207848"/>
                  <a:pt x="5639057" y="3173699"/>
                  <a:pt x="5603864" y="3184854"/>
                </a:cubicBezTo>
                <a:cubicBezTo>
                  <a:pt x="5637613" y="3231295"/>
                  <a:pt x="5665767" y="3272957"/>
                  <a:pt x="5713591" y="3295040"/>
                </a:cubicBezTo>
                <a:cubicBezTo>
                  <a:pt x="5751851" y="3312567"/>
                  <a:pt x="5799134" y="3322812"/>
                  <a:pt x="5826927" y="3379724"/>
                </a:cubicBezTo>
                <a:cubicBezTo>
                  <a:pt x="5794623" y="3390881"/>
                  <a:pt x="5770619" y="3376768"/>
                  <a:pt x="5746436" y="3366750"/>
                </a:cubicBezTo>
                <a:cubicBezTo>
                  <a:pt x="5709440" y="3351269"/>
                  <a:pt x="5672804" y="3333741"/>
                  <a:pt x="5635807" y="3318259"/>
                </a:cubicBezTo>
                <a:cubicBezTo>
                  <a:pt x="5621731" y="3312340"/>
                  <a:pt x="5606392" y="3308241"/>
                  <a:pt x="5597367" y="3336472"/>
                </a:cubicBezTo>
                <a:cubicBezTo>
                  <a:pt x="5644471" y="3342391"/>
                  <a:pt x="5672624" y="3380636"/>
                  <a:pt x="5702221" y="3416605"/>
                </a:cubicBezTo>
                <a:cubicBezTo>
                  <a:pt x="5718825" y="3436867"/>
                  <a:pt x="5732361" y="3463958"/>
                  <a:pt x="5762317" y="3453714"/>
                </a:cubicBezTo>
                <a:cubicBezTo>
                  <a:pt x="5778019" y="3448251"/>
                  <a:pt x="5787944" y="3463501"/>
                  <a:pt x="5786319" y="3482169"/>
                </a:cubicBezTo>
                <a:cubicBezTo>
                  <a:pt x="5780365" y="3547962"/>
                  <a:pt x="5817001" y="3570954"/>
                  <a:pt x="5854901" y="3583703"/>
                </a:cubicBezTo>
                <a:cubicBezTo>
                  <a:pt x="5926728" y="3607607"/>
                  <a:pt x="5986464" y="3663836"/>
                  <a:pt x="6056305" y="3694570"/>
                </a:cubicBezTo>
                <a:cubicBezTo>
                  <a:pt x="6124163" y="3724393"/>
                  <a:pt x="6176680" y="3795192"/>
                  <a:pt x="6244716" y="3832301"/>
                </a:cubicBezTo>
                <a:cubicBezTo>
                  <a:pt x="6293986" y="3859164"/>
                  <a:pt x="6341089" y="3893766"/>
                  <a:pt x="6391802" y="3918125"/>
                </a:cubicBezTo>
                <a:cubicBezTo>
                  <a:pt x="6511814" y="3975722"/>
                  <a:pt x="6634174" y="4021935"/>
                  <a:pt x="6763572" y="4028537"/>
                </a:cubicBezTo>
                <a:cubicBezTo>
                  <a:pt x="6870411" y="4033774"/>
                  <a:pt x="7797129" y="4028766"/>
                  <a:pt x="8173592" y="3279560"/>
                </a:cubicBezTo>
                <a:cubicBezTo>
                  <a:pt x="8180811" y="3275916"/>
                  <a:pt x="8188931" y="3266355"/>
                  <a:pt x="8191458" y="3257248"/>
                </a:cubicBezTo>
                <a:cubicBezTo>
                  <a:pt x="8203550" y="3214677"/>
                  <a:pt x="8233147" y="3196237"/>
                  <a:pt x="8259856" y="3173245"/>
                </a:cubicBezTo>
                <a:cubicBezTo>
                  <a:pt x="8283318" y="3152983"/>
                  <a:pt x="8308224" y="3131812"/>
                  <a:pt x="8317969" y="3097663"/>
                </a:cubicBezTo>
                <a:cubicBezTo>
                  <a:pt x="8330783" y="3052133"/>
                  <a:pt x="8294328" y="3089468"/>
                  <a:pt x="8287650" y="3072166"/>
                </a:cubicBezTo>
                <a:cubicBezTo>
                  <a:pt x="8301546" y="3048491"/>
                  <a:pt x="8323023" y="3026863"/>
                  <a:pt x="8328617" y="3000000"/>
                </a:cubicBezTo>
                <a:cubicBezTo>
                  <a:pt x="8349009" y="2903020"/>
                  <a:pt x="8393045" y="2832447"/>
                  <a:pt x="8458917" y="2777583"/>
                </a:cubicBezTo>
                <a:cubicBezTo>
                  <a:pt x="8477866" y="2761875"/>
                  <a:pt x="8490318" y="2733190"/>
                  <a:pt x="8516125" y="2728639"/>
                </a:cubicBezTo>
                <a:cubicBezTo>
                  <a:pt x="8573515" y="2718621"/>
                  <a:pt x="8555468" y="2640309"/>
                  <a:pt x="8585788" y="2605478"/>
                </a:cubicBezTo>
                <a:cubicBezTo>
                  <a:pt x="8591563" y="2598874"/>
                  <a:pt x="8596796" y="2585900"/>
                  <a:pt x="8595714" y="2577023"/>
                </a:cubicBezTo>
                <a:cubicBezTo>
                  <a:pt x="8594091" y="2564271"/>
                  <a:pt x="8587232" y="2552206"/>
                  <a:pt x="8581457" y="2540823"/>
                </a:cubicBezTo>
                <a:cubicBezTo>
                  <a:pt x="8575501" y="2529441"/>
                  <a:pt x="8566478" y="2519424"/>
                  <a:pt x="8570809" y="2504399"/>
                </a:cubicBezTo>
                <a:cubicBezTo>
                  <a:pt x="8572612" y="2498253"/>
                  <a:pt x="8571351" y="2476854"/>
                  <a:pt x="8584705" y="2493699"/>
                </a:cubicBezTo>
                <a:cubicBezTo>
                  <a:pt x="8621340" y="2539914"/>
                  <a:pt x="8642637" y="2496205"/>
                  <a:pt x="8674038" y="2475260"/>
                </a:cubicBezTo>
                <a:cubicBezTo>
                  <a:pt x="8648772" y="2453632"/>
                  <a:pt x="8626033" y="2438380"/>
                  <a:pt x="8622243" y="2406054"/>
                </a:cubicBezTo>
                <a:cubicBezTo>
                  <a:pt x="8614483" y="2339351"/>
                  <a:pt x="8581278" y="2308846"/>
                  <a:pt x="8530925" y="2302926"/>
                </a:cubicBezTo>
                <a:cubicBezTo>
                  <a:pt x="8549513" y="2238501"/>
                  <a:pt x="8549513" y="2238501"/>
                  <a:pt x="8489417" y="2229622"/>
                </a:cubicBezTo>
                <a:cubicBezTo>
                  <a:pt x="8512517" y="2188645"/>
                  <a:pt x="8512517" y="2178173"/>
                  <a:pt x="8484543" y="2164058"/>
                </a:cubicBezTo>
                <a:cubicBezTo>
                  <a:pt x="8457653" y="2150626"/>
                  <a:pt x="8427876" y="2146073"/>
                  <a:pt x="8402970" y="2125358"/>
                </a:cubicBezTo>
                <a:cubicBezTo>
                  <a:pt x="8425891" y="2072997"/>
                  <a:pt x="8432387" y="2012214"/>
                  <a:pt x="8479670" y="1986716"/>
                </a:cubicBezTo>
                <a:cubicBezTo>
                  <a:pt x="8487070" y="1982846"/>
                  <a:pt x="8492123" y="1967138"/>
                  <a:pt x="8487432" y="1958032"/>
                </a:cubicBezTo>
                <a:cubicBezTo>
                  <a:pt x="8470286" y="1925023"/>
                  <a:pt x="8494830" y="1862417"/>
                  <a:pt x="8441412" y="1855361"/>
                </a:cubicBezTo>
                <a:cubicBezTo>
                  <a:pt x="8434733" y="1854678"/>
                  <a:pt x="8428597" y="1847847"/>
                  <a:pt x="8433831" y="1838969"/>
                </a:cubicBezTo>
                <a:cubicBezTo>
                  <a:pt x="8451879" y="1808009"/>
                  <a:pt x="8430041" y="1810057"/>
                  <a:pt x="8416868" y="1806187"/>
                </a:cubicBezTo>
                <a:cubicBezTo>
                  <a:pt x="8400985" y="1801408"/>
                  <a:pt x="8382938" y="1815066"/>
                  <a:pt x="8368140" y="1798219"/>
                </a:cubicBezTo>
                <a:cubicBezTo>
                  <a:pt x="8371569" y="1780462"/>
                  <a:pt x="8384382" y="1780689"/>
                  <a:pt x="8393405" y="1774999"/>
                </a:cubicBezTo>
                <a:cubicBezTo>
                  <a:pt x="8419754" y="1758607"/>
                  <a:pt x="8441231" y="1739030"/>
                  <a:pt x="8442495" y="1696458"/>
                </a:cubicBezTo>
                <a:cubicBezTo>
                  <a:pt x="8443396" y="1662083"/>
                  <a:pt x="8446284" y="1631805"/>
                  <a:pt x="8409828" y="1621332"/>
                </a:cubicBezTo>
                <a:cubicBezTo>
                  <a:pt x="8394669" y="1617006"/>
                  <a:pt x="8399001" y="1592193"/>
                  <a:pt x="8407664" y="1579899"/>
                </a:cubicBezTo>
                <a:cubicBezTo>
                  <a:pt x="8423184" y="1558045"/>
                  <a:pt x="8435996" y="1528906"/>
                  <a:pt x="8462707" y="1526857"/>
                </a:cubicBezTo>
                <a:cubicBezTo>
                  <a:pt x="8478949" y="1525492"/>
                  <a:pt x="8491402" y="1516384"/>
                  <a:pt x="8504215" y="1505913"/>
                </a:cubicBezTo>
                <a:cubicBezTo>
                  <a:pt x="8513419" y="1498398"/>
                  <a:pt x="8524428" y="1492025"/>
                  <a:pt x="8523345" y="1475863"/>
                </a:cubicBezTo>
                <a:cubicBezTo>
                  <a:pt x="8522262" y="1460382"/>
                  <a:pt x="8511615" y="1454008"/>
                  <a:pt x="8500786" y="1450820"/>
                </a:cubicBezTo>
                <a:cubicBezTo>
                  <a:pt x="8464691" y="1440577"/>
                  <a:pt x="8430764" y="1425551"/>
                  <a:pt x="8400624" y="1391176"/>
                </a:cubicBezTo>
                <a:cubicBezTo>
                  <a:pt x="8420657" y="1372963"/>
                  <a:pt x="8439787" y="1359759"/>
                  <a:pt x="8454585" y="1341319"/>
                </a:cubicBezTo>
                <a:cubicBezTo>
                  <a:pt x="8490318" y="1296701"/>
                  <a:pt x="8187668" y="1156238"/>
                  <a:pt x="8172509" y="1106153"/>
                </a:cubicBezTo>
                <a:cubicBezTo>
                  <a:pt x="8167817" y="1090673"/>
                  <a:pt x="8151755" y="1074738"/>
                  <a:pt x="8138399" y="1070184"/>
                </a:cubicBezTo>
                <a:cubicBezTo>
                  <a:pt x="8075777" y="1048785"/>
                  <a:pt x="8021456" y="1000749"/>
                  <a:pt x="7957388" y="982992"/>
                </a:cubicBezTo>
                <a:cubicBezTo>
                  <a:pt x="7896929" y="966147"/>
                  <a:pt x="7837375" y="943608"/>
                  <a:pt x="7771142" y="921300"/>
                </a:cubicBezTo>
                <a:cubicBezTo>
                  <a:pt x="7811747" y="865296"/>
                  <a:pt x="7883756" y="871899"/>
                  <a:pt x="7900539" y="791082"/>
                </a:cubicBezTo>
                <a:cubicBezTo>
                  <a:pt x="7835028" y="770137"/>
                  <a:pt x="7766090" y="794042"/>
                  <a:pt x="7702923" y="760803"/>
                </a:cubicBezTo>
                <a:cubicBezTo>
                  <a:pt x="7697509" y="757845"/>
                  <a:pt x="7690109" y="760803"/>
                  <a:pt x="7683614" y="761714"/>
                </a:cubicBezTo>
                <a:cubicBezTo>
                  <a:pt x="7553493" y="779471"/>
                  <a:pt x="7423915" y="763991"/>
                  <a:pt x="7295600" y="741680"/>
                </a:cubicBezTo>
                <a:cubicBezTo>
                  <a:pt x="7110798" y="709810"/>
                  <a:pt x="6925273" y="689548"/>
                  <a:pt x="6739388" y="675206"/>
                </a:cubicBezTo>
                <a:cubicBezTo>
                  <a:pt x="6585807" y="663367"/>
                  <a:pt x="6431866" y="658132"/>
                  <a:pt x="6279006" y="635367"/>
                </a:cubicBezTo>
                <a:cubicBezTo>
                  <a:pt x="6115501" y="611009"/>
                  <a:pt x="5952175" y="583462"/>
                  <a:pt x="5788847" y="557964"/>
                </a:cubicBezTo>
                <a:cubicBezTo>
                  <a:pt x="5781448" y="556825"/>
                  <a:pt x="5773282" y="553240"/>
                  <a:pt x="5765387" y="552984"/>
                </a:cubicBezTo>
                <a:close/>
                <a:moveTo>
                  <a:pt x="0" y="0"/>
                </a:moveTo>
                <a:lnTo>
                  <a:pt x="768106" y="0"/>
                </a:lnTo>
                <a:lnTo>
                  <a:pt x="767098" y="10118"/>
                </a:lnTo>
                <a:cubicBezTo>
                  <a:pt x="765697" y="22412"/>
                  <a:pt x="763205" y="34103"/>
                  <a:pt x="756850" y="43654"/>
                </a:cubicBezTo>
                <a:cubicBezTo>
                  <a:pt x="749894" y="54193"/>
                  <a:pt x="757386" y="72374"/>
                  <a:pt x="768357" y="76852"/>
                </a:cubicBezTo>
                <a:cubicBezTo>
                  <a:pt x="838462" y="106364"/>
                  <a:pt x="848094" y="176713"/>
                  <a:pt x="882077" y="237315"/>
                </a:cubicBezTo>
                <a:cubicBezTo>
                  <a:pt x="845150" y="261290"/>
                  <a:pt x="801001" y="266560"/>
                  <a:pt x="761133" y="282106"/>
                </a:cubicBezTo>
                <a:cubicBezTo>
                  <a:pt x="719657" y="298442"/>
                  <a:pt x="719657" y="310562"/>
                  <a:pt x="753907" y="357988"/>
                </a:cubicBezTo>
                <a:cubicBezTo>
                  <a:pt x="664804" y="368265"/>
                  <a:pt x="664804" y="368265"/>
                  <a:pt x="692364" y="442830"/>
                </a:cubicBezTo>
                <a:cubicBezTo>
                  <a:pt x="617709" y="449681"/>
                  <a:pt x="568477" y="484987"/>
                  <a:pt x="556972" y="562188"/>
                </a:cubicBezTo>
                <a:cubicBezTo>
                  <a:pt x="551352" y="599602"/>
                  <a:pt x="517637" y="617254"/>
                  <a:pt x="480177" y="642286"/>
                </a:cubicBezTo>
                <a:cubicBezTo>
                  <a:pt x="526734" y="666528"/>
                  <a:pt x="558310" y="717115"/>
                  <a:pt x="612627" y="663627"/>
                </a:cubicBezTo>
                <a:cubicBezTo>
                  <a:pt x="632427" y="644130"/>
                  <a:pt x="630557" y="668898"/>
                  <a:pt x="633230" y="676011"/>
                </a:cubicBezTo>
                <a:cubicBezTo>
                  <a:pt x="639651" y="693400"/>
                  <a:pt x="626274" y="704995"/>
                  <a:pt x="617443" y="718168"/>
                </a:cubicBezTo>
                <a:cubicBezTo>
                  <a:pt x="608881" y="731343"/>
                  <a:pt x="598711" y="745306"/>
                  <a:pt x="596304" y="760064"/>
                </a:cubicBezTo>
                <a:cubicBezTo>
                  <a:pt x="594700" y="770339"/>
                  <a:pt x="602459" y="785355"/>
                  <a:pt x="611021" y="792998"/>
                </a:cubicBezTo>
                <a:cubicBezTo>
                  <a:pt x="655975" y="833311"/>
                  <a:pt x="629217" y="923949"/>
                  <a:pt x="714308" y="935543"/>
                </a:cubicBezTo>
                <a:cubicBezTo>
                  <a:pt x="752570" y="940811"/>
                  <a:pt x="771032" y="974010"/>
                  <a:pt x="799128" y="992190"/>
                </a:cubicBezTo>
                <a:cubicBezTo>
                  <a:pt x="896793" y="1055689"/>
                  <a:pt x="962082" y="1137368"/>
                  <a:pt x="992317" y="1249612"/>
                </a:cubicBezTo>
                <a:cubicBezTo>
                  <a:pt x="1000611" y="1280703"/>
                  <a:pt x="1032454" y="1305735"/>
                  <a:pt x="1053058" y="1333136"/>
                </a:cubicBezTo>
                <a:cubicBezTo>
                  <a:pt x="1043156" y="1353160"/>
                  <a:pt x="989106" y="1309949"/>
                  <a:pt x="1008104" y="1362645"/>
                </a:cubicBezTo>
                <a:cubicBezTo>
                  <a:pt x="1022553" y="1402169"/>
                  <a:pt x="1059480" y="1426672"/>
                  <a:pt x="1094265" y="1450123"/>
                </a:cubicBezTo>
                <a:cubicBezTo>
                  <a:pt x="1133866" y="1476733"/>
                  <a:pt x="1177749" y="1498075"/>
                  <a:pt x="1195677" y="1547347"/>
                </a:cubicBezTo>
                <a:cubicBezTo>
                  <a:pt x="1199423" y="1557887"/>
                  <a:pt x="1211463" y="1568953"/>
                  <a:pt x="1222166" y="1573170"/>
                </a:cubicBezTo>
                <a:cubicBezTo>
                  <a:pt x="1780331" y="2440289"/>
                  <a:pt x="3154333" y="2446085"/>
                  <a:pt x="3312738" y="2440024"/>
                </a:cubicBezTo>
                <a:cubicBezTo>
                  <a:pt x="3504591" y="2432384"/>
                  <a:pt x="3686008" y="2378897"/>
                  <a:pt x="3863944" y="2312235"/>
                </a:cubicBezTo>
                <a:cubicBezTo>
                  <a:pt x="3939135" y="2284043"/>
                  <a:pt x="4008972" y="2243995"/>
                  <a:pt x="4082022" y="2212904"/>
                </a:cubicBezTo>
                <a:cubicBezTo>
                  <a:pt x="4182897" y="2169955"/>
                  <a:pt x="4260761" y="2088012"/>
                  <a:pt x="4361371" y="2053496"/>
                </a:cubicBezTo>
                <a:cubicBezTo>
                  <a:pt x="4464921" y="2017925"/>
                  <a:pt x="4553490" y="1952846"/>
                  <a:pt x="4659987" y="1925180"/>
                </a:cubicBezTo>
                <a:cubicBezTo>
                  <a:pt x="4716177" y="1910425"/>
                  <a:pt x="4770494" y="1883815"/>
                  <a:pt x="4761667" y="1807667"/>
                </a:cubicBezTo>
                <a:cubicBezTo>
                  <a:pt x="4759257" y="1786061"/>
                  <a:pt x="4773973" y="1768410"/>
                  <a:pt x="4797253" y="1774733"/>
                </a:cubicBezTo>
                <a:cubicBezTo>
                  <a:pt x="4841669" y="1786589"/>
                  <a:pt x="4861738" y="1755234"/>
                  <a:pt x="4886356" y="1731784"/>
                </a:cubicBezTo>
                <a:cubicBezTo>
                  <a:pt x="4930237" y="1690154"/>
                  <a:pt x="4971978" y="1645890"/>
                  <a:pt x="5041818" y="1639039"/>
                </a:cubicBezTo>
                <a:cubicBezTo>
                  <a:pt x="5028440" y="1606365"/>
                  <a:pt x="5005695" y="1611110"/>
                  <a:pt x="4984824" y="1617960"/>
                </a:cubicBezTo>
                <a:cubicBezTo>
                  <a:pt x="4929971" y="1635878"/>
                  <a:pt x="4875653" y="1656165"/>
                  <a:pt x="4820800" y="1674082"/>
                </a:cubicBezTo>
                <a:cubicBezTo>
                  <a:pt x="4784945" y="1685677"/>
                  <a:pt x="4749356" y="1702012"/>
                  <a:pt x="4701459" y="1689099"/>
                </a:cubicBezTo>
                <a:cubicBezTo>
                  <a:pt x="4742668" y="1623230"/>
                  <a:pt x="4812771" y="1611373"/>
                  <a:pt x="4869498" y="1591086"/>
                </a:cubicBezTo>
                <a:cubicBezTo>
                  <a:pt x="4940404" y="1565528"/>
                  <a:pt x="4982147" y="1517309"/>
                  <a:pt x="5032185" y="1463559"/>
                </a:cubicBezTo>
                <a:cubicBezTo>
                  <a:pt x="4980006" y="1450649"/>
                  <a:pt x="4947630" y="1490172"/>
                  <a:pt x="4906692" y="1488062"/>
                </a:cubicBezTo>
                <a:cubicBezTo>
                  <a:pt x="4904550" y="1481215"/>
                  <a:pt x="4900805" y="1471202"/>
                  <a:pt x="4901340" y="1470936"/>
                </a:cubicBezTo>
                <a:cubicBezTo>
                  <a:pt x="4968234" y="1441427"/>
                  <a:pt x="4999539" y="1386097"/>
                  <a:pt x="5009976" y="1319171"/>
                </a:cubicBezTo>
                <a:cubicBezTo>
                  <a:pt x="5015328" y="1284656"/>
                  <a:pt x="5039677" y="1273853"/>
                  <a:pt x="5063760" y="1258044"/>
                </a:cubicBezTo>
                <a:cubicBezTo>
                  <a:pt x="5147777" y="1201922"/>
                  <a:pt x="5236613" y="1151071"/>
                  <a:pt x="5305648" y="1073871"/>
                </a:cubicBezTo>
                <a:cubicBezTo>
                  <a:pt x="5225910" y="1084147"/>
                  <a:pt x="5161960" y="1134471"/>
                  <a:pt x="5076067" y="1156077"/>
                </a:cubicBezTo>
                <a:cubicBezTo>
                  <a:pt x="5144298" y="1071235"/>
                  <a:pt x="5232600" y="1028288"/>
                  <a:pt x="5313141" y="976907"/>
                </a:cubicBezTo>
                <a:cubicBezTo>
                  <a:pt x="5349798" y="953458"/>
                  <a:pt x="5383779" y="923421"/>
                  <a:pt x="5428196" y="910774"/>
                </a:cubicBezTo>
                <a:cubicBezTo>
                  <a:pt x="5443985" y="906295"/>
                  <a:pt x="5469939" y="896809"/>
                  <a:pt x="5457363" y="871779"/>
                </a:cubicBezTo>
                <a:cubicBezTo>
                  <a:pt x="5446661" y="850965"/>
                  <a:pt x="5425523" y="857286"/>
                  <a:pt x="5406256" y="863347"/>
                </a:cubicBezTo>
                <a:cubicBezTo>
                  <a:pt x="5359965" y="878367"/>
                  <a:pt x="5312069" y="878629"/>
                  <a:pt x="5249456" y="878367"/>
                </a:cubicBezTo>
                <a:cubicBezTo>
                  <a:pt x="5301901" y="809597"/>
                  <a:pt x="5397963" y="830149"/>
                  <a:pt x="5442914" y="757955"/>
                </a:cubicBezTo>
                <a:cubicBezTo>
                  <a:pt x="5386723" y="745306"/>
                  <a:pt x="5343376" y="771392"/>
                  <a:pt x="5297887" y="776398"/>
                </a:cubicBezTo>
                <a:cubicBezTo>
                  <a:pt x="5256683" y="780877"/>
                  <a:pt x="5246513" y="768758"/>
                  <a:pt x="5256146" y="728971"/>
                </a:cubicBezTo>
                <a:cubicBezTo>
                  <a:pt x="5271129" y="667053"/>
                  <a:pt x="5248653" y="635435"/>
                  <a:pt x="5188716" y="652298"/>
                </a:cubicBezTo>
                <a:cubicBezTo>
                  <a:pt x="5133062" y="668107"/>
                  <a:pt x="5127175" y="644922"/>
                  <a:pt x="5142160" y="609614"/>
                </a:cubicBezTo>
                <a:cubicBezTo>
                  <a:pt x="5163564" y="558237"/>
                  <a:pt x="5139216" y="518450"/>
                  <a:pt x="5122626" y="475239"/>
                </a:cubicBezTo>
                <a:cubicBezTo>
                  <a:pt x="5097205" y="409367"/>
                  <a:pt x="5107908" y="377223"/>
                  <a:pt x="5162763" y="328215"/>
                </a:cubicBezTo>
                <a:cubicBezTo>
                  <a:pt x="5193532" y="300811"/>
                  <a:pt x="5226711" y="277627"/>
                  <a:pt x="5271399" y="253914"/>
                </a:cubicBezTo>
                <a:cubicBezTo>
                  <a:pt x="5168381" y="241003"/>
                  <a:pt x="5276483" y="197528"/>
                  <a:pt x="5240091" y="170389"/>
                </a:cubicBezTo>
                <a:cubicBezTo>
                  <a:pt x="5167310" y="159323"/>
                  <a:pt x="5107908" y="245745"/>
                  <a:pt x="5008904" y="220979"/>
                </a:cubicBezTo>
                <a:cubicBezTo>
                  <a:pt x="5131187" y="146147"/>
                  <a:pt x="5266315" y="121645"/>
                  <a:pt x="5354881" y="22050"/>
                </a:cubicBezTo>
                <a:cubicBezTo>
                  <a:pt x="5334546" y="-611"/>
                  <a:pt x="5314210" y="20468"/>
                  <a:pt x="5296818" y="12038"/>
                </a:cubicBezTo>
                <a:cubicBezTo>
                  <a:pt x="5297085" y="9403"/>
                  <a:pt x="5296884" y="6109"/>
                  <a:pt x="5297018" y="3177"/>
                </a:cubicBezTo>
                <a:lnTo>
                  <a:pt x="5298067" y="0"/>
                </a:lnTo>
                <a:lnTo>
                  <a:pt x="8958468" y="0"/>
                </a:lnTo>
                <a:lnTo>
                  <a:pt x="8936439" y="18562"/>
                </a:lnTo>
                <a:cubicBezTo>
                  <a:pt x="8928025" y="29598"/>
                  <a:pt x="8926611" y="39110"/>
                  <a:pt x="8934304" y="46608"/>
                </a:cubicBezTo>
                <a:cubicBezTo>
                  <a:pt x="8959791" y="71400"/>
                  <a:pt x="8992737" y="89152"/>
                  <a:pt x="9027240" y="113638"/>
                </a:cubicBezTo>
                <a:cubicBezTo>
                  <a:pt x="8975330" y="159853"/>
                  <a:pt x="8916899" y="180054"/>
                  <a:pt x="8854734" y="193826"/>
                </a:cubicBezTo>
                <a:cubicBezTo>
                  <a:pt x="8836083" y="198111"/>
                  <a:pt x="8817746" y="206680"/>
                  <a:pt x="8815880" y="227493"/>
                </a:cubicBezTo>
                <a:cubicBezTo>
                  <a:pt x="8814017" y="249223"/>
                  <a:pt x="8832977" y="257791"/>
                  <a:pt x="8848828" y="267894"/>
                </a:cubicBezTo>
                <a:cubicBezTo>
                  <a:pt x="8870895" y="281971"/>
                  <a:pt x="8892342" y="294216"/>
                  <a:pt x="8920315" y="296052"/>
                </a:cubicBezTo>
                <a:cubicBezTo>
                  <a:pt x="8966319" y="298806"/>
                  <a:pt x="8988385" y="337982"/>
                  <a:pt x="9015115" y="367363"/>
                </a:cubicBezTo>
                <a:cubicBezTo>
                  <a:pt x="9030034" y="383892"/>
                  <a:pt x="9037496" y="417251"/>
                  <a:pt x="9011388" y="423067"/>
                </a:cubicBezTo>
                <a:cubicBezTo>
                  <a:pt x="8948601" y="437148"/>
                  <a:pt x="8953575" y="477853"/>
                  <a:pt x="8955127" y="524068"/>
                </a:cubicBezTo>
                <a:cubicBezTo>
                  <a:pt x="8957303" y="581304"/>
                  <a:pt x="8994292" y="607624"/>
                  <a:pt x="9039672" y="629661"/>
                </a:cubicBezTo>
                <a:cubicBezTo>
                  <a:pt x="9055213" y="637312"/>
                  <a:pt x="9077279" y="637006"/>
                  <a:pt x="9083187" y="660880"/>
                </a:cubicBezTo>
                <a:cubicBezTo>
                  <a:pt x="9057699" y="683528"/>
                  <a:pt x="9026617" y="665166"/>
                  <a:pt x="8999263" y="671592"/>
                </a:cubicBezTo>
                <a:cubicBezTo>
                  <a:pt x="8976575" y="676794"/>
                  <a:pt x="8938965" y="674041"/>
                  <a:pt x="8970048" y="715664"/>
                </a:cubicBezTo>
                <a:cubicBezTo>
                  <a:pt x="8979063" y="727601"/>
                  <a:pt x="8968494" y="736784"/>
                  <a:pt x="8956992" y="737702"/>
                </a:cubicBezTo>
                <a:cubicBezTo>
                  <a:pt x="8864991" y="747189"/>
                  <a:pt x="8907262" y="831359"/>
                  <a:pt x="8877733" y="875737"/>
                </a:cubicBezTo>
                <a:cubicBezTo>
                  <a:pt x="8869654" y="887979"/>
                  <a:pt x="8878357" y="909097"/>
                  <a:pt x="8891100" y="914300"/>
                </a:cubicBezTo>
                <a:cubicBezTo>
                  <a:pt x="8972534" y="948581"/>
                  <a:pt x="8983724" y="1030299"/>
                  <a:pt x="9023199" y="1100695"/>
                </a:cubicBezTo>
                <a:cubicBezTo>
                  <a:pt x="8980304" y="1128545"/>
                  <a:pt x="8929020" y="1134666"/>
                  <a:pt x="8882708" y="1152725"/>
                </a:cubicBezTo>
                <a:cubicBezTo>
                  <a:pt x="8834530" y="1171701"/>
                  <a:pt x="8834530" y="1185780"/>
                  <a:pt x="8874315" y="1240870"/>
                </a:cubicBezTo>
                <a:cubicBezTo>
                  <a:pt x="8770812" y="1252808"/>
                  <a:pt x="8770812" y="1252808"/>
                  <a:pt x="8802826" y="1339424"/>
                </a:cubicBezTo>
                <a:cubicBezTo>
                  <a:pt x="8716105" y="1347382"/>
                  <a:pt x="8658917" y="1388394"/>
                  <a:pt x="8645552" y="1478072"/>
                </a:cubicBezTo>
                <a:cubicBezTo>
                  <a:pt x="8639024" y="1521532"/>
                  <a:pt x="8599861" y="1542037"/>
                  <a:pt x="8556347" y="1571114"/>
                </a:cubicBezTo>
                <a:cubicBezTo>
                  <a:pt x="8610428" y="1599274"/>
                  <a:pt x="8647106" y="1658037"/>
                  <a:pt x="8710202" y="1595904"/>
                </a:cubicBezTo>
                <a:cubicBezTo>
                  <a:pt x="8733202" y="1573257"/>
                  <a:pt x="8731030" y="1602027"/>
                  <a:pt x="8734135" y="1610290"/>
                </a:cubicBezTo>
                <a:cubicBezTo>
                  <a:pt x="8741594" y="1630489"/>
                  <a:pt x="8726054" y="1643958"/>
                  <a:pt x="8715797" y="1659260"/>
                </a:cubicBezTo>
                <a:cubicBezTo>
                  <a:pt x="8705851" y="1674564"/>
                  <a:pt x="8694038" y="1690784"/>
                  <a:pt x="8691242" y="1707927"/>
                </a:cubicBezTo>
                <a:cubicBezTo>
                  <a:pt x="8689378" y="1719862"/>
                  <a:pt x="8698391" y="1737306"/>
                  <a:pt x="8708337" y="1746183"/>
                </a:cubicBezTo>
                <a:cubicBezTo>
                  <a:pt x="8760556" y="1793011"/>
                  <a:pt x="8729474" y="1898297"/>
                  <a:pt x="8828316" y="1911765"/>
                </a:cubicBezTo>
                <a:cubicBezTo>
                  <a:pt x="8872762" y="1917884"/>
                  <a:pt x="8894207" y="1956449"/>
                  <a:pt x="8926844" y="1977567"/>
                </a:cubicBezTo>
                <a:cubicBezTo>
                  <a:pt x="9040293" y="2051328"/>
                  <a:pt x="9116134" y="2146208"/>
                  <a:pt x="9151255" y="2276592"/>
                </a:cubicBezTo>
                <a:cubicBezTo>
                  <a:pt x="9160890" y="2312707"/>
                  <a:pt x="9197879" y="2341785"/>
                  <a:pt x="9221812" y="2373614"/>
                </a:cubicBezTo>
                <a:cubicBezTo>
                  <a:pt x="9210310" y="2396875"/>
                  <a:pt x="9147525" y="2346680"/>
                  <a:pt x="9169593" y="2407892"/>
                </a:cubicBezTo>
                <a:cubicBezTo>
                  <a:pt x="9186377" y="2453803"/>
                  <a:pt x="9229272" y="2482267"/>
                  <a:pt x="9269679" y="2509507"/>
                </a:cubicBezTo>
                <a:cubicBezTo>
                  <a:pt x="9315680" y="2540419"/>
                  <a:pt x="9366654" y="2565210"/>
                  <a:pt x="9387480" y="2622444"/>
                </a:cubicBezTo>
                <a:cubicBezTo>
                  <a:pt x="9391832" y="2634687"/>
                  <a:pt x="9405817" y="2647542"/>
                  <a:pt x="9418250" y="2652440"/>
                </a:cubicBezTo>
                <a:cubicBezTo>
                  <a:pt x="10066621" y="3659697"/>
                  <a:pt x="11662679" y="3666430"/>
                  <a:pt x="11846684" y="3659389"/>
                </a:cubicBezTo>
                <a:cubicBezTo>
                  <a:pt x="11958113" y="3654952"/>
                  <a:pt x="12066512" y="3637200"/>
                  <a:pt x="12172890" y="3610878"/>
                </a:cubicBezTo>
                <a:lnTo>
                  <a:pt x="12192000" y="3605403"/>
                </a:lnTo>
                <a:lnTo>
                  <a:pt x="12192000" y="6858000"/>
                </a:lnTo>
                <a:lnTo>
                  <a:pt x="2667892" y="6858000"/>
                </a:lnTo>
                <a:lnTo>
                  <a:pt x="2654380" y="6849405"/>
                </a:lnTo>
                <a:cubicBezTo>
                  <a:pt x="2607569" y="6826978"/>
                  <a:pt x="2555222" y="6809052"/>
                  <a:pt x="2517472" y="6768410"/>
                </a:cubicBezTo>
                <a:cubicBezTo>
                  <a:pt x="2640621" y="6736030"/>
                  <a:pt x="2751355" y="6703317"/>
                  <a:pt x="2863768" y="6678867"/>
                </a:cubicBezTo>
                <a:cubicBezTo>
                  <a:pt x="2982893" y="6653093"/>
                  <a:pt x="3083895" y="6583373"/>
                  <a:pt x="3200332" y="6552312"/>
                </a:cubicBezTo>
                <a:cubicBezTo>
                  <a:pt x="3225166" y="6545703"/>
                  <a:pt x="3255030" y="6522574"/>
                  <a:pt x="3263755" y="6500106"/>
                </a:cubicBezTo>
                <a:cubicBezTo>
                  <a:pt x="3291941" y="6427411"/>
                  <a:pt x="3854674" y="6223537"/>
                  <a:pt x="3788234" y="6158777"/>
                </a:cubicBezTo>
                <a:cubicBezTo>
                  <a:pt x="3760718" y="6132011"/>
                  <a:pt x="3725150" y="6112847"/>
                  <a:pt x="3687901" y="6086412"/>
                </a:cubicBezTo>
                <a:cubicBezTo>
                  <a:pt x="3743942" y="6036518"/>
                  <a:pt x="3807024" y="6014710"/>
                  <a:pt x="3874137" y="5999841"/>
                </a:cubicBezTo>
                <a:cubicBezTo>
                  <a:pt x="3894273" y="5995216"/>
                  <a:pt x="3914069" y="5985964"/>
                  <a:pt x="3916083" y="5963494"/>
                </a:cubicBezTo>
                <a:cubicBezTo>
                  <a:pt x="3918095" y="5940035"/>
                  <a:pt x="3897626" y="5930785"/>
                  <a:pt x="3880513" y="5919878"/>
                </a:cubicBezTo>
                <a:cubicBezTo>
                  <a:pt x="3856689" y="5904680"/>
                  <a:pt x="3833535" y="5891460"/>
                  <a:pt x="3803335" y="5889479"/>
                </a:cubicBezTo>
                <a:cubicBezTo>
                  <a:pt x="3753670" y="5886505"/>
                  <a:pt x="3729848" y="5844211"/>
                  <a:pt x="3700990" y="5812491"/>
                </a:cubicBezTo>
                <a:cubicBezTo>
                  <a:pt x="3684884" y="5794647"/>
                  <a:pt x="3676828" y="5758633"/>
                  <a:pt x="3705014" y="5752353"/>
                </a:cubicBezTo>
                <a:cubicBezTo>
                  <a:pt x="3772798" y="5737152"/>
                  <a:pt x="3767428" y="5693207"/>
                  <a:pt x="3765753" y="5643313"/>
                </a:cubicBezTo>
                <a:cubicBezTo>
                  <a:pt x="3763404" y="5581522"/>
                  <a:pt x="3723470" y="5553107"/>
                  <a:pt x="3674479" y="5529315"/>
                </a:cubicBezTo>
                <a:cubicBezTo>
                  <a:pt x="3657701" y="5521056"/>
                  <a:pt x="3633878" y="5521386"/>
                  <a:pt x="3627501" y="5495612"/>
                </a:cubicBezTo>
                <a:cubicBezTo>
                  <a:pt x="3655017" y="5471161"/>
                  <a:pt x="3688572" y="5490985"/>
                  <a:pt x="3718104" y="5484048"/>
                </a:cubicBezTo>
                <a:cubicBezTo>
                  <a:pt x="3742598" y="5478431"/>
                  <a:pt x="3783202" y="5481403"/>
                  <a:pt x="3749644" y="5436467"/>
                </a:cubicBezTo>
                <a:cubicBezTo>
                  <a:pt x="3739912" y="5423580"/>
                  <a:pt x="3751322" y="5413666"/>
                  <a:pt x="3763740" y="5412675"/>
                </a:cubicBezTo>
                <a:cubicBezTo>
                  <a:pt x="3863064" y="5402433"/>
                  <a:pt x="3817428" y="5311564"/>
                  <a:pt x="3849307" y="5263654"/>
                </a:cubicBezTo>
                <a:cubicBezTo>
                  <a:pt x="3858030" y="5250437"/>
                  <a:pt x="3848634" y="5227638"/>
                  <a:pt x="3834876" y="5222021"/>
                </a:cubicBezTo>
                <a:cubicBezTo>
                  <a:pt x="3746960" y="5185011"/>
                  <a:pt x="3734880" y="5096789"/>
                  <a:pt x="3692263" y="5020790"/>
                </a:cubicBezTo>
                <a:cubicBezTo>
                  <a:pt x="3738572" y="4990724"/>
                  <a:pt x="3793938" y="4984115"/>
                  <a:pt x="3843936" y="4964619"/>
                </a:cubicBezTo>
                <a:cubicBezTo>
                  <a:pt x="3895949" y="4944132"/>
                  <a:pt x="3895949" y="4928933"/>
                  <a:pt x="3852997" y="4869458"/>
                </a:cubicBezTo>
                <a:cubicBezTo>
                  <a:pt x="3964739" y="4856569"/>
                  <a:pt x="3964739" y="4856569"/>
                  <a:pt x="3930177" y="4763060"/>
                </a:cubicBezTo>
                <a:cubicBezTo>
                  <a:pt x="4023800" y="4754468"/>
                  <a:pt x="4085540" y="4710192"/>
                  <a:pt x="4099968" y="4613376"/>
                </a:cubicBezTo>
                <a:cubicBezTo>
                  <a:pt x="4107016" y="4566456"/>
                  <a:pt x="4149296" y="4544320"/>
                  <a:pt x="4196274" y="4512928"/>
                </a:cubicBezTo>
                <a:cubicBezTo>
                  <a:pt x="4137888" y="4482527"/>
                  <a:pt x="4098290" y="4419087"/>
                  <a:pt x="4030173" y="4486165"/>
                </a:cubicBezTo>
                <a:cubicBezTo>
                  <a:pt x="4005342" y="4510615"/>
                  <a:pt x="4007687" y="4479555"/>
                  <a:pt x="4004335" y="4470634"/>
                </a:cubicBezTo>
                <a:cubicBezTo>
                  <a:pt x="3996282" y="4448827"/>
                  <a:pt x="4013059" y="4434287"/>
                  <a:pt x="4024133" y="4417767"/>
                </a:cubicBezTo>
                <a:cubicBezTo>
                  <a:pt x="4034870" y="4401245"/>
                  <a:pt x="4047624" y="4383734"/>
                  <a:pt x="4050642" y="4365226"/>
                </a:cubicBezTo>
                <a:cubicBezTo>
                  <a:pt x="4052655" y="4352340"/>
                  <a:pt x="4042924" y="4333509"/>
                  <a:pt x="4032186" y="4323924"/>
                </a:cubicBezTo>
                <a:cubicBezTo>
                  <a:pt x="3975811" y="4273370"/>
                  <a:pt x="4009367" y="4159704"/>
                  <a:pt x="3902658" y="4145163"/>
                </a:cubicBezTo>
                <a:cubicBezTo>
                  <a:pt x="3854674" y="4138557"/>
                  <a:pt x="3831522" y="4096923"/>
                  <a:pt x="3796288" y="4074123"/>
                </a:cubicBezTo>
                <a:cubicBezTo>
                  <a:pt x="3673808" y="3994492"/>
                  <a:pt x="3591931" y="3892060"/>
                  <a:pt x="3554015" y="3751298"/>
                </a:cubicBezTo>
                <a:cubicBezTo>
                  <a:pt x="3543613" y="3712308"/>
                  <a:pt x="3503679" y="3680917"/>
                  <a:pt x="3477841" y="3646554"/>
                </a:cubicBezTo>
                <a:cubicBezTo>
                  <a:pt x="3490259" y="3621441"/>
                  <a:pt x="3558041" y="3675631"/>
                  <a:pt x="3534217" y="3609547"/>
                </a:cubicBezTo>
                <a:cubicBezTo>
                  <a:pt x="3516097" y="3559982"/>
                  <a:pt x="3469788" y="3529253"/>
                  <a:pt x="3426164" y="3499844"/>
                </a:cubicBezTo>
                <a:cubicBezTo>
                  <a:pt x="3376502" y="3466472"/>
                  <a:pt x="3321470" y="3439708"/>
                  <a:pt x="3298987" y="3377918"/>
                </a:cubicBezTo>
                <a:cubicBezTo>
                  <a:pt x="3294289" y="3364700"/>
                  <a:pt x="3279190" y="3350823"/>
                  <a:pt x="3265768" y="3345534"/>
                </a:cubicBezTo>
                <a:cubicBezTo>
                  <a:pt x="2609539" y="2326070"/>
                  <a:pt x="1054085" y="2255965"/>
                  <a:pt x="698533" y="2257448"/>
                </a:cubicBezTo>
                <a:cubicBezTo>
                  <a:pt x="674830" y="2257546"/>
                  <a:pt x="656459" y="2257963"/>
                  <a:pt x="644044" y="2258439"/>
                </a:cubicBezTo>
                <a:cubicBezTo>
                  <a:pt x="463596" y="2265625"/>
                  <a:pt x="290510" y="2305151"/>
                  <a:pt x="121106" y="2359734"/>
                </a:cubicBezTo>
                <a:lnTo>
                  <a:pt x="0" y="2402158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0721" y="4029234"/>
            <a:ext cx="5148309" cy="845854"/>
          </a:xfrm>
        </p:spPr>
        <p:txBody>
          <a:bodyPr anchor="b">
            <a:normAutofit/>
          </a:bodyPr>
          <a:lstStyle/>
          <a:p>
            <a:r>
              <a:rPr lang="en-US"/>
              <a:t>Why This Matters</a:t>
            </a:r>
          </a:p>
        </p:txBody>
      </p:sp>
      <p:pic>
        <p:nvPicPr>
          <p:cNvPr id="15" name="Graphic 14" descr="Medicine outline">
            <a:extLst>
              <a:ext uri="{FF2B5EF4-FFF2-40B4-BE49-F238E27FC236}">
                <a16:creationId xmlns:a16="http://schemas.microsoft.com/office/drawing/2014/main" id="{096246D2-B713-D2E8-A77B-E100E42666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421957" y="312256"/>
            <a:ext cx="1625726" cy="1625726"/>
          </a:xfrm>
          <a:prstGeom prst="rect">
            <a:avLst/>
          </a:prstGeom>
        </p:spPr>
      </p:pic>
      <p:pic>
        <p:nvPicPr>
          <p:cNvPr id="7" name="Graphic 6" descr="First aid kit outline">
            <a:extLst>
              <a:ext uri="{FF2B5EF4-FFF2-40B4-BE49-F238E27FC236}">
                <a16:creationId xmlns:a16="http://schemas.microsoft.com/office/drawing/2014/main" id="{9B3F2AB2-F962-81E5-635C-73C61E24696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39280" y="3868113"/>
            <a:ext cx="1922836" cy="1922836"/>
          </a:xfrm>
          <a:prstGeom prst="rect">
            <a:avLst/>
          </a:prstGeom>
        </p:spPr>
      </p:pic>
      <p:pic>
        <p:nvPicPr>
          <p:cNvPr id="5" name="Graphic 4" descr="Doctor male with solid fill">
            <a:extLst>
              <a:ext uri="{FF2B5EF4-FFF2-40B4-BE49-F238E27FC236}">
                <a16:creationId xmlns:a16="http://schemas.microsoft.com/office/drawing/2014/main" id="{E9D1C5C5-8C4C-CDDF-BCC9-55973B9C047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611237" y="1687353"/>
            <a:ext cx="1310185" cy="1310185"/>
          </a:xfrm>
          <a:prstGeom prst="rect">
            <a:avLst/>
          </a:prstGeom>
        </p:spPr>
      </p:pic>
      <p:pic>
        <p:nvPicPr>
          <p:cNvPr id="11" name="Graphic 10" descr="Needle with solid fill">
            <a:extLst>
              <a:ext uri="{FF2B5EF4-FFF2-40B4-BE49-F238E27FC236}">
                <a16:creationId xmlns:a16="http://schemas.microsoft.com/office/drawing/2014/main" id="{BB5BBFA8-DBAE-8218-579C-21801DC2F84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195782" y="736157"/>
            <a:ext cx="1637731" cy="1637731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0720" y="4916184"/>
            <a:ext cx="5148308" cy="1440165"/>
          </a:xfrm>
        </p:spPr>
        <p:txBody>
          <a:bodyPr>
            <a:normAutofit/>
          </a:bodyPr>
          <a:lstStyle/>
          <a:p>
            <a:r>
              <a:rPr lang="en-US" sz="1700"/>
              <a:t>Machine learning can help health organizations find patterns in behavior to offer better wellness advice.</a:t>
            </a:r>
          </a:p>
        </p:txBody>
      </p:sp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184EF95B-F3BC-9085-674A-12DCECC736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95"/>
    </mc:Choice>
    <mc:Fallback>
      <p:transition spd="slow" advTm="509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C5FB7E8-B636-40FA-BE8D-48145C0F5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9144000" cy="2295238"/>
          </a:xfrm>
          <a:custGeom>
            <a:avLst/>
            <a:gdLst>
              <a:gd name="connsiteX0" fmla="*/ 12160143 w 12192000"/>
              <a:gd name="connsiteY0" fmla="*/ 831692 h 2079137"/>
              <a:gd name="connsiteX1" fmla="*/ 12159112 w 12192000"/>
              <a:gd name="connsiteY1" fmla="*/ 833361 h 2079137"/>
              <a:gd name="connsiteX2" fmla="*/ 12158912 w 12192000"/>
              <a:gd name="connsiteY2" fmla="*/ 832430 h 2079137"/>
              <a:gd name="connsiteX3" fmla="*/ 0 w 12192000"/>
              <a:gd name="connsiteY3" fmla="*/ 0 h 2079137"/>
              <a:gd name="connsiteX4" fmla="*/ 12192000 w 12192000"/>
              <a:gd name="connsiteY4" fmla="*/ 0 h 2079137"/>
              <a:gd name="connsiteX5" fmla="*/ 12192000 w 12192000"/>
              <a:gd name="connsiteY5" fmla="*/ 558063 h 2079137"/>
              <a:gd name="connsiteX6" fmla="*/ 12189259 w 12192000"/>
              <a:gd name="connsiteY6" fmla="*/ 810508 h 2079137"/>
              <a:gd name="connsiteX7" fmla="*/ 12170847 w 12192000"/>
              <a:gd name="connsiteY7" fmla="*/ 825280 h 2079137"/>
              <a:gd name="connsiteX8" fmla="*/ 12160143 w 12192000"/>
              <a:gd name="connsiteY8" fmla="*/ 831692 h 2079137"/>
              <a:gd name="connsiteX9" fmla="*/ 12163806 w 12192000"/>
              <a:gd name="connsiteY9" fmla="*/ 825759 h 2079137"/>
              <a:gd name="connsiteX10" fmla="*/ 12056557 w 12192000"/>
              <a:gd name="connsiteY10" fmla="*/ 810176 h 2079137"/>
              <a:gd name="connsiteX11" fmla="*/ 11900316 w 12192000"/>
              <a:gd name="connsiteY11" fmla="*/ 789618 h 2079137"/>
              <a:gd name="connsiteX12" fmla="*/ 11791206 w 12192000"/>
              <a:gd name="connsiteY12" fmla="*/ 824176 h 2079137"/>
              <a:gd name="connsiteX13" fmla="*/ 11659257 w 12192000"/>
              <a:gd name="connsiteY13" fmla="*/ 800841 h 2079137"/>
              <a:gd name="connsiteX14" fmla="*/ 11569789 w 12192000"/>
              <a:gd name="connsiteY14" fmla="*/ 797135 h 2079137"/>
              <a:gd name="connsiteX15" fmla="*/ 11367885 w 12192000"/>
              <a:gd name="connsiteY15" fmla="*/ 791985 h 2079137"/>
              <a:gd name="connsiteX16" fmla="*/ 11174663 w 12192000"/>
              <a:gd name="connsiteY16" fmla="*/ 788721 h 2079137"/>
              <a:gd name="connsiteX17" fmla="*/ 11068220 w 12192000"/>
              <a:gd name="connsiteY17" fmla="*/ 786994 h 2079137"/>
              <a:gd name="connsiteX18" fmla="*/ 10893266 w 12192000"/>
              <a:gd name="connsiteY18" fmla="*/ 794013 h 2079137"/>
              <a:gd name="connsiteX19" fmla="*/ 10844025 w 12192000"/>
              <a:gd name="connsiteY19" fmla="*/ 789857 h 2079137"/>
              <a:gd name="connsiteX20" fmla="*/ 10814353 w 12192000"/>
              <a:gd name="connsiteY20" fmla="*/ 789010 h 2079137"/>
              <a:gd name="connsiteX21" fmla="*/ 10748393 w 12192000"/>
              <a:gd name="connsiteY21" fmla="*/ 806738 h 2079137"/>
              <a:gd name="connsiteX22" fmla="*/ 10468256 w 12192000"/>
              <a:gd name="connsiteY22" fmla="*/ 778733 h 2079137"/>
              <a:gd name="connsiteX23" fmla="*/ 10256131 w 12192000"/>
              <a:gd name="connsiteY23" fmla="*/ 788332 h 2079137"/>
              <a:gd name="connsiteX24" fmla="*/ 10177442 w 12192000"/>
              <a:gd name="connsiteY24" fmla="*/ 777371 h 2079137"/>
              <a:gd name="connsiteX25" fmla="*/ 10006086 w 12192000"/>
              <a:gd name="connsiteY25" fmla="*/ 792651 h 2079137"/>
              <a:gd name="connsiteX26" fmla="*/ 9952382 w 12192000"/>
              <a:gd name="connsiteY26" fmla="*/ 815411 h 2079137"/>
              <a:gd name="connsiteX27" fmla="*/ 9926457 w 12192000"/>
              <a:gd name="connsiteY27" fmla="*/ 827295 h 2079137"/>
              <a:gd name="connsiteX28" fmla="*/ 9843405 w 12192000"/>
              <a:gd name="connsiteY28" fmla="*/ 867046 h 2079137"/>
              <a:gd name="connsiteX29" fmla="*/ 9830866 w 12192000"/>
              <a:gd name="connsiteY29" fmla="*/ 875047 h 2079137"/>
              <a:gd name="connsiteX30" fmla="*/ 9801807 w 12192000"/>
              <a:gd name="connsiteY30" fmla="*/ 872272 h 2079137"/>
              <a:gd name="connsiteX31" fmla="*/ 9785653 w 12192000"/>
              <a:gd name="connsiteY31" fmla="*/ 861743 h 2079137"/>
              <a:gd name="connsiteX32" fmla="*/ 9781177 w 12192000"/>
              <a:gd name="connsiteY32" fmla="*/ 864820 h 2079137"/>
              <a:gd name="connsiteX33" fmla="*/ 9768640 w 12192000"/>
              <a:gd name="connsiteY33" fmla="*/ 869379 h 2079137"/>
              <a:gd name="connsiteX34" fmla="*/ 9712211 w 12192000"/>
              <a:gd name="connsiteY34" fmla="*/ 900283 h 2079137"/>
              <a:gd name="connsiteX35" fmla="*/ 9689465 w 12192000"/>
              <a:gd name="connsiteY35" fmla="*/ 899268 h 2079137"/>
              <a:gd name="connsiteX36" fmla="*/ 9600339 w 12192000"/>
              <a:gd name="connsiteY36" fmla="*/ 922112 h 2079137"/>
              <a:gd name="connsiteX37" fmla="*/ 9582850 w 12192000"/>
              <a:gd name="connsiteY37" fmla="*/ 925510 h 2079137"/>
              <a:gd name="connsiteX38" fmla="*/ 9549638 w 12192000"/>
              <a:gd name="connsiteY38" fmla="*/ 940845 h 2079137"/>
              <a:gd name="connsiteX39" fmla="*/ 9539471 w 12192000"/>
              <a:gd name="connsiteY39" fmla="*/ 941799 h 2079137"/>
              <a:gd name="connsiteX40" fmla="*/ 9505592 w 12192000"/>
              <a:gd name="connsiteY40" fmla="*/ 955533 h 2079137"/>
              <a:gd name="connsiteX41" fmla="*/ 9432569 w 12192000"/>
              <a:gd name="connsiteY41" fmla="*/ 985377 h 2079137"/>
              <a:gd name="connsiteX42" fmla="*/ 9414216 w 12192000"/>
              <a:gd name="connsiteY42" fmla="*/ 992655 h 2079137"/>
              <a:gd name="connsiteX43" fmla="*/ 9397106 w 12192000"/>
              <a:gd name="connsiteY43" fmla="*/ 992980 h 2079137"/>
              <a:gd name="connsiteX44" fmla="*/ 9305108 w 12192000"/>
              <a:gd name="connsiteY44" fmla="*/ 1007767 h 2079137"/>
              <a:gd name="connsiteX45" fmla="*/ 9282434 w 12192000"/>
              <a:gd name="connsiteY45" fmla="*/ 1007523 h 2079137"/>
              <a:gd name="connsiteX46" fmla="*/ 9271941 w 12192000"/>
              <a:gd name="connsiteY46" fmla="*/ 1002839 h 2079137"/>
              <a:gd name="connsiteX47" fmla="*/ 9238227 w 12192000"/>
              <a:gd name="connsiteY47" fmla="*/ 1017668 h 2079137"/>
              <a:gd name="connsiteX48" fmla="*/ 9184265 w 12192000"/>
              <a:gd name="connsiteY48" fmla="*/ 1031275 h 2079137"/>
              <a:gd name="connsiteX49" fmla="*/ 9159000 w 12192000"/>
              <a:gd name="connsiteY49" fmla="*/ 1039569 h 2079137"/>
              <a:gd name="connsiteX50" fmla="*/ 9137031 w 12192000"/>
              <a:gd name="connsiteY50" fmla="*/ 1038699 h 2079137"/>
              <a:gd name="connsiteX51" fmla="*/ 9015702 w 12192000"/>
              <a:gd name="connsiteY51" fmla="*/ 1051400 h 2079137"/>
              <a:gd name="connsiteX52" fmla="*/ 8971403 w 12192000"/>
              <a:gd name="connsiteY52" fmla="*/ 1040542 h 2079137"/>
              <a:gd name="connsiteX53" fmla="*/ 8961826 w 12192000"/>
              <a:gd name="connsiteY53" fmla="*/ 1045364 h 2079137"/>
              <a:gd name="connsiteX54" fmla="*/ 8888623 w 12192000"/>
              <a:gd name="connsiteY54" fmla="*/ 1053908 h 2079137"/>
              <a:gd name="connsiteX55" fmla="*/ 8841066 w 12192000"/>
              <a:gd name="connsiteY55" fmla="*/ 1060421 h 2079137"/>
              <a:gd name="connsiteX56" fmla="*/ 8752342 w 12192000"/>
              <a:gd name="connsiteY56" fmla="*/ 1080646 h 2079137"/>
              <a:gd name="connsiteX57" fmla="*/ 8699139 w 12192000"/>
              <a:gd name="connsiteY57" fmla="*/ 1087885 h 2079137"/>
              <a:gd name="connsiteX58" fmla="*/ 8667273 w 12192000"/>
              <a:gd name="connsiteY58" fmla="*/ 1092062 h 2079137"/>
              <a:gd name="connsiteX59" fmla="*/ 8586064 w 12192000"/>
              <a:gd name="connsiteY59" fmla="*/ 1114603 h 2079137"/>
              <a:gd name="connsiteX60" fmla="*/ 8460312 w 12192000"/>
              <a:gd name="connsiteY60" fmla="*/ 1179878 h 2079137"/>
              <a:gd name="connsiteX61" fmla="*/ 8419023 w 12192000"/>
              <a:gd name="connsiteY61" fmla="*/ 1191748 h 2079137"/>
              <a:gd name="connsiteX62" fmla="*/ 8410939 w 12192000"/>
              <a:gd name="connsiteY62" fmla="*/ 1189696 h 2079137"/>
              <a:gd name="connsiteX63" fmla="*/ 8362040 w 12192000"/>
              <a:gd name="connsiteY63" fmla="*/ 1220820 h 2079137"/>
              <a:gd name="connsiteX64" fmla="*/ 8273677 w 12192000"/>
              <a:gd name="connsiteY64" fmla="*/ 1236495 h 2079137"/>
              <a:gd name="connsiteX65" fmla="*/ 8204283 w 12192000"/>
              <a:gd name="connsiteY65" fmla="*/ 1243537 h 2079137"/>
              <a:gd name="connsiteX66" fmla="*/ 8166550 w 12192000"/>
              <a:gd name="connsiteY66" fmla="*/ 1249551 h 2079137"/>
              <a:gd name="connsiteX67" fmla="*/ 8137785 w 12192000"/>
              <a:gd name="connsiteY67" fmla="*/ 1251636 h 2079137"/>
              <a:gd name="connsiteX68" fmla="*/ 8071596 w 12192000"/>
              <a:gd name="connsiteY68" fmla="*/ 1269274 h 2079137"/>
              <a:gd name="connsiteX69" fmla="*/ 7964816 w 12192000"/>
              <a:gd name="connsiteY69" fmla="*/ 1303668 h 2079137"/>
              <a:gd name="connsiteX70" fmla="*/ 7941495 w 12192000"/>
              <a:gd name="connsiteY70" fmla="*/ 1309821 h 2079137"/>
              <a:gd name="connsiteX71" fmla="*/ 7919123 w 12192000"/>
              <a:gd name="connsiteY71" fmla="*/ 1310466 h 2079137"/>
              <a:gd name="connsiteX72" fmla="*/ 7911902 w 12192000"/>
              <a:gd name="connsiteY72" fmla="*/ 1306569 h 2079137"/>
              <a:gd name="connsiteX73" fmla="*/ 7898703 w 12192000"/>
              <a:gd name="connsiteY73" fmla="*/ 1309208 h 2079137"/>
              <a:gd name="connsiteX74" fmla="*/ 7894703 w 12192000"/>
              <a:gd name="connsiteY74" fmla="*/ 1308939 h 2079137"/>
              <a:gd name="connsiteX75" fmla="*/ 7872267 w 12192000"/>
              <a:gd name="connsiteY75" fmla="*/ 1308370 h 2079137"/>
              <a:gd name="connsiteX76" fmla="*/ 7836454 w 12192000"/>
              <a:gd name="connsiteY76" fmla="*/ 1331265 h 2079137"/>
              <a:gd name="connsiteX77" fmla="*/ 7782451 w 12192000"/>
              <a:gd name="connsiteY77" fmla="*/ 1339601 h 2079137"/>
              <a:gd name="connsiteX78" fmla="*/ 7542969 w 12192000"/>
              <a:gd name="connsiteY78" fmla="*/ 1372495 h 2079137"/>
              <a:gd name="connsiteX79" fmla="*/ 7476832 w 12192000"/>
              <a:gd name="connsiteY79" fmla="*/ 1431655 h 2079137"/>
              <a:gd name="connsiteX80" fmla="*/ 7370237 w 12192000"/>
              <a:gd name="connsiteY80" fmla="*/ 1474339 h 2079137"/>
              <a:gd name="connsiteX81" fmla="*/ 7222223 w 12192000"/>
              <a:gd name="connsiteY81" fmla="*/ 1510199 h 2079137"/>
              <a:gd name="connsiteX82" fmla="*/ 7215703 w 12192000"/>
              <a:gd name="connsiteY82" fmla="*/ 1520424 h 2079137"/>
              <a:gd name="connsiteX83" fmla="*/ 7204548 w 12192000"/>
              <a:gd name="connsiteY83" fmla="*/ 1528145 h 2079137"/>
              <a:gd name="connsiteX84" fmla="*/ 7202038 w 12192000"/>
              <a:gd name="connsiteY84" fmla="*/ 1527954 h 2079137"/>
              <a:gd name="connsiteX85" fmla="*/ 7173860 w 12192000"/>
              <a:gd name="connsiteY85" fmla="*/ 1541605 h 2079137"/>
              <a:gd name="connsiteX86" fmla="*/ 7155079 w 12192000"/>
              <a:gd name="connsiteY86" fmla="*/ 1552495 h 2079137"/>
              <a:gd name="connsiteX87" fmla="*/ 7149757 w 12192000"/>
              <a:gd name="connsiteY87" fmla="*/ 1552732 h 2079137"/>
              <a:gd name="connsiteX88" fmla="*/ 7104804 w 12192000"/>
              <a:gd name="connsiteY88" fmla="*/ 1565792 h 2079137"/>
              <a:gd name="connsiteX89" fmla="*/ 7082824 w 12192000"/>
              <a:gd name="connsiteY89" fmla="*/ 1567947 h 2079137"/>
              <a:gd name="connsiteX90" fmla="*/ 7021520 w 12192000"/>
              <a:gd name="connsiteY90" fmla="*/ 1562334 h 2079137"/>
              <a:gd name="connsiteX91" fmla="*/ 6988956 w 12192000"/>
              <a:gd name="connsiteY91" fmla="*/ 1576442 h 2079137"/>
              <a:gd name="connsiteX92" fmla="*/ 6981922 w 12192000"/>
              <a:gd name="connsiteY92" fmla="*/ 1578821 h 2079137"/>
              <a:gd name="connsiteX93" fmla="*/ 6981583 w 12192000"/>
              <a:gd name="connsiteY93" fmla="*/ 1578678 h 2079137"/>
              <a:gd name="connsiteX94" fmla="*/ 6973762 w 12192000"/>
              <a:gd name="connsiteY94" fmla="*/ 1580811 h 2079137"/>
              <a:gd name="connsiteX95" fmla="*/ 6969093 w 12192000"/>
              <a:gd name="connsiteY95" fmla="*/ 1583157 h 2079137"/>
              <a:gd name="connsiteX96" fmla="*/ 6890037 w 12192000"/>
              <a:gd name="connsiteY96" fmla="*/ 1575825 h 2079137"/>
              <a:gd name="connsiteX97" fmla="*/ 6785054 w 12192000"/>
              <a:gd name="connsiteY97" fmla="*/ 1582200 h 2079137"/>
              <a:gd name="connsiteX98" fmla="*/ 6681692 w 12192000"/>
              <a:gd name="connsiteY98" fmla="*/ 1591296 h 2079137"/>
              <a:gd name="connsiteX99" fmla="*/ 6644556 w 12192000"/>
              <a:gd name="connsiteY99" fmla="*/ 1595940 h 2079137"/>
              <a:gd name="connsiteX100" fmla="*/ 6577106 w 12192000"/>
              <a:gd name="connsiteY100" fmla="*/ 1598261 h 2079137"/>
              <a:gd name="connsiteX101" fmla="*/ 6544183 w 12192000"/>
              <a:gd name="connsiteY101" fmla="*/ 1596149 h 2079137"/>
              <a:gd name="connsiteX102" fmla="*/ 6540921 w 12192000"/>
              <a:gd name="connsiteY102" fmla="*/ 1593857 h 2079137"/>
              <a:gd name="connsiteX103" fmla="*/ 6535046 w 12192000"/>
              <a:gd name="connsiteY103" fmla="*/ 1593283 h 2079137"/>
              <a:gd name="connsiteX104" fmla="*/ 6519853 w 12192000"/>
              <a:gd name="connsiteY104" fmla="*/ 1595771 h 2079137"/>
              <a:gd name="connsiteX105" fmla="*/ 6514280 w 12192000"/>
              <a:gd name="connsiteY105" fmla="*/ 1597376 h 2079137"/>
              <a:gd name="connsiteX106" fmla="*/ 6505824 w 12192000"/>
              <a:gd name="connsiteY106" fmla="*/ 1598298 h 2079137"/>
              <a:gd name="connsiteX107" fmla="*/ 6505573 w 12192000"/>
              <a:gd name="connsiteY107" fmla="*/ 1598109 h 2079137"/>
              <a:gd name="connsiteX108" fmla="*/ 6497741 w 12192000"/>
              <a:gd name="connsiteY108" fmla="*/ 1599392 h 2079137"/>
              <a:gd name="connsiteX109" fmla="*/ 6459992 w 12192000"/>
              <a:gd name="connsiteY109" fmla="*/ 1608358 h 2079137"/>
              <a:gd name="connsiteX110" fmla="*/ 6404572 w 12192000"/>
              <a:gd name="connsiteY110" fmla="*/ 1593771 h 2079137"/>
              <a:gd name="connsiteX111" fmla="*/ 6382671 w 12192000"/>
              <a:gd name="connsiteY111" fmla="*/ 1592612 h 2079137"/>
              <a:gd name="connsiteX112" fmla="*/ 6369843 w 12192000"/>
              <a:gd name="connsiteY112" fmla="*/ 1590015 h 2079137"/>
              <a:gd name="connsiteX113" fmla="*/ 6269740 w 12192000"/>
              <a:gd name="connsiteY113" fmla="*/ 1614633 h 2079137"/>
              <a:gd name="connsiteX114" fmla="*/ 6255405 w 12192000"/>
              <a:gd name="connsiteY114" fmla="*/ 1620529 h 2079137"/>
              <a:gd name="connsiteX115" fmla="*/ 6244248 w 12192000"/>
              <a:gd name="connsiteY115" fmla="*/ 1629561 h 2079137"/>
              <a:gd name="connsiteX116" fmla="*/ 6086396 w 12192000"/>
              <a:gd name="connsiteY116" fmla="*/ 1642666 h 2079137"/>
              <a:gd name="connsiteX117" fmla="*/ 5867429 w 12192000"/>
              <a:gd name="connsiteY117" fmla="*/ 1695554 h 2079137"/>
              <a:gd name="connsiteX118" fmla="*/ 5772864 w 12192000"/>
              <a:gd name="connsiteY118" fmla="*/ 1689002 h 2079137"/>
              <a:gd name="connsiteX119" fmla="*/ 5629833 w 12192000"/>
              <a:gd name="connsiteY119" fmla="*/ 1713273 h 2079137"/>
              <a:gd name="connsiteX120" fmla="*/ 5504771 w 12192000"/>
              <a:gd name="connsiteY120" fmla="*/ 1725744 h 2079137"/>
              <a:gd name="connsiteX121" fmla="*/ 5490967 w 12192000"/>
              <a:gd name="connsiteY121" fmla="*/ 1726367 h 2079137"/>
              <a:gd name="connsiteX122" fmla="*/ 5486015 w 12192000"/>
              <a:gd name="connsiteY122" fmla="*/ 1721481 h 2079137"/>
              <a:gd name="connsiteX123" fmla="*/ 5439364 w 12192000"/>
              <a:gd name="connsiteY123" fmla="*/ 1721349 h 2079137"/>
              <a:gd name="connsiteX124" fmla="*/ 5350025 w 12192000"/>
              <a:gd name="connsiteY124" fmla="*/ 1729885 h 2079137"/>
              <a:gd name="connsiteX125" fmla="*/ 5336104 w 12192000"/>
              <a:gd name="connsiteY125" fmla="*/ 1734377 h 2079137"/>
              <a:gd name="connsiteX126" fmla="*/ 5245234 w 12192000"/>
              <a:gd name="connsiteY126" fmla="*/ 1738520 h 2079137"/>
              <a:gd name="connsiteX127" fmla="*/ 5182955 w 12192000"/>
              <a:gd name="connsiteY127" fmla="*/ 1744622 h 2079137"/>
              <a:gd name="connsiteX128" fmla="*/ 5169506 w 12192000"/>
              <a:gd name="connsiteY128" fmla="*/ 1748993 h 2079137"/>
              <a:gd name="connsiteX129" fmla="*/ 5154299 w 12192000"/>
              <a:gd name="connsiteY129" fmla="*/ 1744080 h 2079137"/>
              <a:gd name="connsiteX130" fmla="*/ 5149917 w 12192000"/>
              <a:gd name="connsiteY130" fmla="*/ 1739727 h 2079137"/>
              <a:gd name="connsiteX131" fmla="*/ 5100319 w 12192000"/>
              <a:gd name="connsiteY131" fmla="*/ 1745797 h 2079137"/>
              <a:gd name="connsiteX132" fmla="*/ 5094361 w 12192000"/>
              <a:gd name="connsiteY132" fmla="*/ 1745767 h 2079137"/>
              <a:gd name="connsiteX133" fmla="*/ 5053410 w 12192000"/>
              <a:gd name="connsiteY133" fmla="*/ 1742790 h 2079137"/>
              <a:gd name="connsiteX134" fmla="*/ 4992711 w 12192000"/>
              <a:gd name="connsiteY134" fmla="*/ 1734075 h 2079137"/>
              <a:gd name="connsiteX135" fmla="*/ 4930098 w 12192000"/>
              <a:gd name="connsiteY135" fmla="*/ 1717312 h 2079137"/>
              <a:gd name="connsiteX136" fmla="*/ 4893834 w 12192000"/>
              <a:gd name="connsiteY136" fmla="*/ 1710028 h 2079137"/>
              <a:gd name="connsiteX137" fmla="*/ 4868730 w 12192000"/>
              <a:gd name="connsiteY137" fmla="*/ 1702384 h 2079137"/>
              <a:gd name="connsiteX138" fmla="*/ 4797925 w 12192000"/>
              <a:gd name="connsiteY138" fmla="*/ 1695535 h 2079137"/>
              <a:gd name="connsiteX139" fmla="*/ 4677670 w 12192000"/>
              <a:gd name="connsiteY139" fmla="*/ 1689453 h 2079137"/>
              <a:gd name="connsiteX140" fmla="*/ 4634248 w 12192000"/>
              <a:gd name="connsiteY140" fmla="*/ 1680227 h 2079137"/>
              <a:gd name="connsiteX141" fmla="*/ 4632434 w 12192000"/>
              <a:gd name="connsiteY141" fmla="*/ 1674607 h 2079137"/>
              <a:gd name="connsiteX142" fmla="*/ 4619204 w 12192000"/>
              <a:gd name="connsiteY142" fmla="*/ 1672507 h 2079137"/>
              <a:gd name="connsiteX143" fmla="*/ 4616283 w 12192000"/>
              <a:gd name="connsiteY143" fmla="*/ 1670977 h 2079137"/>
              <a:gd name="connsiteX144" fmla="*/ 4598926 w 12192000"/>
              <a:gd name="connsiteY144" fmla="*/ 1663178 h 2079137"/>
              <a:gd name="connsiteX145" fmla="*/ 4547069 w 12192000"/>
              <a:gd name="connsiteY145" fmla="*/ 1670642 h 2079137"/>
              <a:gd name="connsiteX146" fmla="*/ 4523516 w 12192000"/>
              <a:gd name="connsiteY146" fmla="*/ 1669785 h 2079137"/>
              <a:gd name="connsiteX147" fmla="*/ 4500586 w 12192000"/>
              <a:gd name="connsiteY147" fmla="*/ 1675912 h 2079137"/>
              <a:gd name="connsiteX148" fmla="*/ 4488196 w 12192000"/>
              <a:gd name="connsiteY148" fmla="*/ 1683463 h 2079137"/>
              <a:gd name="connsiteX149" fmla="*/ 4445463 w 12192000"/>
              <a:gd name="connsiteY149" fmla="*/ 1695634 h 2079137"/>
              <a:gd name="connsiteX150" fmla="*/ 4446550 w 12192000"/>
              <a:gd name="connsiteY150" fmla="*/ 1680538 h 2079137"/>
              <a:gd name="connsiteX151" fmla="*/ 4365375 w 12192000"/>
              <a:gd name="connsiteY151" fmla="*/ 1697935 h 2079137"/>
              <a:gd name="connsiteX152" fmla="*/ 4305123 w 12192000"/>
              <a:gd name="connsiteY152" fmla="*/ 1714185 h 2079137"/>
              <a:gd name="connsiteX153" fmla="*/ 4292665 w 12192000"/>
              <a:gd name="connsiteY153" fmla="*/ 1720703 h 2079137"/>
              <a:gd name="connsiteX154" fmla="*/ 4276789 w 12192000"/>
              <a:gd name="connsiteY154" fmla="*/ 1718367 h 2079137"/>
              <a:gd name="connsiteX155" fmla="*/ 4271683 w 12192000"/>
              <a:gd name="connsiteY155" fmla="*/ 1714801 h 2079137"/>
              <a:gd name="connsiteX156" fmla="*/ 4223918 w 12192000"/>
              <a:gd name="connsiteY156" fmla="*/ 1728936 h 2079137"/>
              <a:gd name="connsiteX157" fmla="*/ 4218039 w 12192000"/>
              <a:gd name="connsiteY157" fmla="*/ 1729885 h 2079137"/>
              <a:gd name="connsiteX158" fmla="*/ 4177153 w 12192000"/>
              <a:gd name="connsiteY158" fmla="*/ 1733691 h 2079137"/>
              <a:gd name="connsiteX159" fmla="*/ 4051032 w 12192000"/>
              <a:gd name="connsiteY159" fmla="*/ 1728886 h 2079137"/>
              <a:gd name="connsiteX160" fmla="*/ 4013978 w 12192000"/>
              <a:gd name="connsiteY160" fmla="*/ 1727679 h 2079137"/>
              <a:gd name="connsiteX161" fmla="*/ 3987857 w 12192000"/>
              <a:gd name="connsiteY161" fmla="*/ 1724282 h 2079137"/>
              <a:gd name="connsiteX162" fmla="*/ 3916852 w 12192000"/>
              <a:gd name="connsiteY162" fmla="*/ 1729184 h 2079137"/>
              <a:gd name="connsiteX163" fmla="*/ 3797263 w 12192000"/>
              <a:gd name="connsiteY163" fmla="*/ 1742976 h 2079137"/>
              <a:gd name="connsiteX164" fmla="*/ 3752806 w 12192000"/>
              <a:gd name="connsiteY164" fmla="*/ 1741033 h 2079137"/>
              <a:gd name="connsiteX165" fmla="*/ 3749997 w 12192000"/>
              <a:gd name="connsiteY165" fmla="*/ 1735799 h 2079137"/>
              <a:gd name="connsiteX166" fmla="*/ 3736582 w 12192000"/>
              <a:gd name="connsiteY166" fmla="*/ 1735907 h 2079137"/>
              <a:gd name="connsiteX167" fmla="*/ 3733428 w 12192000"/>
              <a:gd name="connsiteY167" fmla="*/ 1734881 h 2079137"/>
              <a:gd name="connsiteX168" fmla="*/ 3714911 w 12192000"/>
              <a:gd name="connsiteY168" fmla="*/ 1730056 h 2079137"/>
              <a:gd name="connsiteX169" fmla="*/ 3665172 w 12192000"/>
              <a:gd name="connsiteY169" fmla="*/ 1745936 h 2079137"/>
              <a:gd name="connsiteX170" fmla="*/ 3552006 w 12192000"/>
              <a:gd name="connsiteY170" fmla="*/ 1755220 h 2079137"/>
              <a:gd name="connsiteX171" fmla="*/ 3390301 w 12192000"/>
              <a:gd name="connsiteY171" fmla="*/ 1762546 h 2079137"/>
              <a:gd name="connsiteX172" fmla="*/ 3264312 w 12192000"/>
              <a:gd name="connsiteY172" fmla="*/ 1774620 h 2079137"/>
              <a:gd name="connsiteX173" fmla="*/ 3106901 w 12192000"/>
              <a:gd name="connsiteY173" fmla="*/ 1804264 h 2079137"/>
              <a:gd name="connsiteX174" fmla="*/ 2993303 w 12192000"/>
              <a:gd name="connsiteY174" fmla="*/ 1806542 h 2079137"/>
              <a:gd name="connsiteX175" fmla="*/ 2979115 w 12192000"/>
              <a:gd name="connsiteY175" fmla="*/ 1815432 h 2079137"/>
              <a:gd name="connsiteX176" fmla="*/ 2963118 w 12192000"/>
              <a:gd name="connsiteY176" fmla="*/ 1820962 h 2079137"/>
              <a:gd name="connsiteX177" fmla="*/ 2961156 w 12192000"/>
              <a:gd name="connsiteY177" fmla="*/ 1820297 h 2079137"/>
              <a:gd name="connsiteX178" fmla="*/ 2925719 w 12192000"/>
              <a:gd name="connsiteY178" fmla="*/ 1828468 h 2079137"/>
              <a:gd name="connsiteX179" fmla="*/ 2857951 w 12192000"/>
              <a:gd name="connsiteY179" fmla="*/ 1842496 h 2079137"/>
              <a:gd name="connsiteX180" fmla="*/ 2857427 w 12192000"/>
              <a:gd name="connsiteY180" fmla="*/ 1841591 h 2079137"/>
              <a:gd name="connsiteX181" fmla="*/ 2846731 w 12192000"/>
              <a:gd name="connsiteY181" fmla="*/ 1839316 h 2079137"/>
              <a:gd name="connsiteX182" fmla="*/ 2826290 w 12192000"/>
              <a:gd name="connsiteY182" fmla="*/ 1837274 h 2079137"/>
              <a:gd name="connsiteX183" fmla="*/ 2779146 w 12192000"/>
              <a:gd name="connsiteY183" fmla="*/ 1820071 h 2079137"/>
              <a:gd name="connsiteX184" fmla="*/ 2739608 w 12192000"/>
              <a:gd name="connsiteY184" fmla="*/ 1827861 h 2079137"/>
              <a:gd name="connsiteX185" fmla="*/ 2731631 w 12192000"/>
              <a:gd name="connsiteY185" fmla="*/ 1828881 h 2079137"/>
              <a:gd name="connsiteX186" fmla="*/ 2731464 w 12192000"/>
              <a:gd name="connsiteY186" fmla="*/ 1828677 h 2079137"/>
              <a:gd name="connsiteX187" fmla="*/ 2723037 w 12192000"/>
              <a:gd name="connsiteY187" fmla="*/ 1829303 h 2079137"/>
              <a:gd name="connsiteX188" fmla="*/ 2701616 w 12192000"/>
              <a:gd name="connsiteY188" fmla="*/ 1832725 h 2079137"/>
              <a:gd name="connsiteX189" fmla="*/ 2696239 w 12192000"/>
              <a:gd name="connsiteY189" fmla="*/ 1831904 h 2079137"/>
              <a:gd name="connsiteX190" fmla="*/ 2663445 w 12192000"/>
              <a:gd name="connsiteY190" fmla="*/ 1825958 h 2079137"/>
              <a:gd name="connsiteX191" fmla="*/ 2560925 w 12192000"/>
              <a:gd name="connsiteY191" fmla="*/ 1829094 h 2079137"/>
              <a:gd name="connsiteX192" fmla="*/ 2458739 w 12192000"/>
              <a:gd name="connsiteY192" fmla="*/ 1834479 h 2079137"/>
              <a:gd name="connsiteX193" fmla="*/ 2356074 w 12192000"/>
              <a:gd name="connsiteY193" fmla="*/ 1836991 h 2079137"/>
              <a:gd name="connsiteX194" fmla="*/ 2304241 w 12192000"/>
              <a:gd name="connsiteY194" fmla="*/ 1822021 h 2079137"/>
              <a:gd name="connsiteX195" fmla="*/ 2298362 w 12192000"/>
              <a:gd name="connsiteY195" fmla="*/ 1822125 h 2079137"/>
              <a:gd name="connsiteX196" fmla="*/ 2283527 w 12192000"/>
              <a:gd name="connsiteY196" fmla="*/ 1826361 h 2079137"/>
              <a:gd name="connsiteX197" fmla="*/ 2278150 w 12192000"/>
              <a:gd name="connsiteY197" fmla="*/ 1828604 h 2079137"/>
              <a:gd name="connsiteX198" fmla="*/ 2269853 w 12192000"/>
              <a:gd name="connsiteY198" fmla="*/ 1830502 h 2079137"/>
              <a:gd name="connsiteX199" fmla="*/ 2269585 w 12192000"/>
              <a:gd name="connsiteY199" fmla="*/ 1830341 h 2079137"/>
              <a:gd name="connsiteX200" fmla="*/ 2225332 w 12192000"/>
              <a:gd name="connsiteY200" fmla="*/ 1845825 h 2079137"/>
              <a:gd name="connsiteX201" fmla="*/ 2169048 w 12192000"/>
              <a:gd name="connsiteY201" fmla="*/ 1837658 h 2079137"/>
              <a:gd name="connsiteX202" fmla="*/ 2147231 w 12192000"/>
              <a:gd name="connsiteY202" fmla="*/ 1839027 h 2079137"/>
              <a:gd name="connsiteX203" fmla="*/ 2135241 w 12192000"/>
              <a:gd name="connsiteY203" fmla="*/ 1838652 h 2079137"/>
              <a:gd name="connsiteX204" fmla="*/ 2099215 w 12192000"/>
              <a:gd name="connsiteY204" fmla="*/ 1850768 h 2079137"/>
              <a:gd name="connsiteX205" fmla="*/ 2094046 w 12192000"/>
              <a:gd name="connsiteY205" fmla="*/ 1850806 h 2079137"/>
              <a:gd name="connsiteX206" fmla="*/ 2071850 w 12192000"/>
              <a:gd name="connsiteY206" fmla="*/ 1861319 h 2079137"/>
              <a:gd name="connsiteX207" fmla="*/ 2039607 w 12192000"/>
              <a:gd name="connsiteY207" fmla="*/ 1874318 h 2079137"/>
              <a:gd name="connsiteX208" fmla="*/ 2037289 w 12192000"/>
              <a:gd name="connsiteY208" fmla="*/ 1874025 h 2079137"/>
              <a:gd name="connsiteX209" fmla="*/ 2023615 w 12192000"/>
              <a:gd name="connsiteY209" fmla="*/ 1881562 h 2079137"/>
              <a:gd name="connsiteX210" fmla="*/ 1957176 w 12192000"/>
              <a:gd name="connsiteY210" fmla="*/ 1898709 h 2079137"/>
              <a:gd name="connsiteX211" fmla="*/ 1858081 w 12192000"/>
              <a:gd name="connsiteY211" fmla="*/ 1923144 h 2079137"/>
              <a:gd name="connsiteX212" fmla="*/ 1738865 w 12192000"/>
              <a:gd name="connsiteY212" fmla="*/ 1944965 h 2079137"/>
              <a:gd name="connsiteX213" fmla="*/ 1616692 w 12192000"/>
              <a:gd name="connsiteY213" fmla="*/ 1989107 h 2079137"/>
              <a:gd name="connsiteX214" fmla="*/ 1411898 w 12192000"/>
              <a:gd name="connsiteY214" fmla="*/ 2046254 h 2079137"/>
              <a:gd name="connsiteX215" fmla="*/ 1375780 w 12192000"/>
              <a:gd name="connsiteY215" fmla="*/ 2047961 h 2079137"/>
              <a:gd name="connsiteX216" fmla="*/ 1375707 w 12192000"/>
              <a:gd name="connsiteY216" fmla="*/ 2047981 h 2079137"/>
              <a:gd name="connsiteX217" fmla="*/ 1285585 w 12192000"/>
              <a:gd name="connsiteY217" fmla="*/ 2047113 h 2079137"/>
              <a:gd name="connsiteX218" fmla="*/ 1263658 w 12192000"/>
              <a:gd name="connsiteY218" fmla="*/ 2041397 h 2079137"/>
              <a:gd name="connsiteX219" fmla="*/ 1170403 w 12192000"/>
              <a:gd name="connsiteY219" fmla="*/ 2033399 h 2079137"/>
              <a:gd name="connsiteX220" fmla="*/ 1153718 w 12192000"/>
              <a:gd name="connsiteY220" fmla="*/ 2029576 h 2079137"/>
              <a:gd name="connsiteX221" fmla="*/ 1133937 w 12192000"/>
              <a:gd name="connsiteY221" fmla="*/ 2032149 h 2079137"/>
              <a:gd name="connsiteX222" fmla="*/ 1054999 w 12192000"/>
              <a:gd name="connsiteY222" fmla="*/ 2043242 h 2079137"/>
              <a:gd name="connsiteX223" fmla="*/ 1018405 w 12192000"/>
              <a:gd name="connsiteY223" fmla="*/ 2048281 h 2079137"/>
              <a:gd name="connsiteX224" fmla="*/ 1016563 w 12192000"/>
              <a:gd name="connsiteY224" fmla="*/ 2051718 h 2079137"/>
              <a:gd name="connsiteX225" fmla="*/ 1008284 w 12192000"/>
              <a:gd name="connsiteY225" fmla="*/ 2046742 h 2079137"/>
              <a:gd name="connsiteX226" fmla="*/ 981974 w 12192000"/>
              <a:gd name="connsiteY226" fmla="*/ 2048363 h 2079137"/>
              <a:gd name="connsiteX227" fmla="*/ 971903 w 12192000"/>
              <a:gd name="connsiteY227" fmla="*/ 2053484 h 2079137"/>
              <a:gd name="connsiteX228" fmla="*/ 954015 w 12192000"/>
              <a:gd name="connsiteY228" fmla="*/ 2052529 h 2079137"/>
              <a:gd name="connsiteX229" fmla="*/ 839571 w 12192000"/>
              <a:gd name="connsiteY229" fmla="*/ 2046509 h 2079137"/>
              <a:gd name="connsiteX230" fmla="*/ 823321 w 12192000"/>
              <a:gd name="connsiteY230" fmla="*/ 2054296 h 2079137"/>
              <a:gd name="connsiteX231" fmla="*/ 800990 w 12192000"/>
              <a:gd name="connsiteY231" fmla="*/ 2051523 h 2079137"/>
              <a:gd name="connsiteX232" fmla="*/ 776439 w 12192000"/>
              <a:gd name="connsiteY232" fmla="*/ 2062634 h 2079137"/>
              <a:gd name="connsiteX233" fmla="*/ 763041 w 12192000"/>
              <a:gd name="connsiteY233" fmla="*/ 2063995 h 2079137"/>
              <a:gd name="connsiteX234" fmla="*/ 757863 w 12192000"/>
              <a:gd name="connsiteY234" fmla="*/ 2065877 h 2079137"/>
              <a:gd name="connsiteX235" fmla="*/ 745053 w 12192000"/>
              <a:gd name="connsiteY235" fmla="*/ 2051831 h 2079137"/>
              <a:gd name="connsiteX236" fmla="*/ 722609 w 12192000"/>
              <a:gd name="connsiteY236" fmla="*/ 2049504 h 2079137"/>
              <a:gd name="connsiteX237" fmla="*/ 717618 w 12192000"/>
              <a:gd name="connsiteY237" fmla="*/ 2042131 h 2079137"/>
              <a:gd name="connsiteX238" fmla="*/ 703285 w 12192000"/>
              <a:gd name="connsiteY238" fmla="*/ 2046808 h 2079137"/>
              <a:gd name="connsiteX239" fmla="*/ 680199 w 12192000"/>
              <a:gd name="connsiteY239" fmla="*/ 2051947 h 2079137"/>
              <a:gd name="connsiteX240" fmla="*/ 667351 w 12192000"/>
              <a:gd name="connsiteY240" fmla="*/ 2054469 h 2079137"/>
              <a:gd name="connsiteX241" fmla="*/ 660961 w 12192000"/>
              <a:gd name="connsiteY241" fmla="*/ 2049404 h 2079137"/>
              <a:gd name="connsiteX242" fmla="*/ 638282 w 12192000"/>
              <a:gd name="connsiteY242" fmla="*/ 2060093 h 2079137"/>
              <a:gd name="connsiteX243" fmla="*/ 583551 w 12192000"/>
              <a:gd name="connsiteY243" fmla="*/ 2070197 h 2079137"/>
              <a:gd name="connsiteX244" fmla="*/ 525274 w 12192000"/>
              <a:gd name="connsiteY244" fmla="*/ 2079137 h 2079137"/>
              <a:gd name="connsiteX245" fmla="*/ 405635 w 12192000"/>
              <a:gd name="connsiteY245" fmla="*/ 2059339 h 2079137"/>
              <a:gd name="connsiteX246" fmla="*/ 281555 w 12192000"/>
              <a:gd name="connsiteY246" fmla="*/ 2022847 h 2079137"/>
              <a:gd name="connsiteX247" fmla="*/ 98513 w 12192000"/>
              <a:gd name="connsiteY247" fmla="*/ 1969504 h 2079137"/>
              <a:gd name="connsiteX248" fmla="*/ 56191 w 12192000"/>
              <a:gd name="connsiteY248" fmla="*/ 1950709 h 2079137"/>
              <a:gd name="connsiteX249" fmla="*/ 0 w 12192000"/>
              <a:gd name="connsiteY249" fmla="*/ 1935789 h 2079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12192000" h="2079137">
                <a:moveTo>
                  <a:pt x="12160143" y="831692"/>
                </a:moveTo>
                <a:lnTo>
                  <a:pt x="12159112" y="833361"/>
                </a:lnTo>
                <a:cubicBezTo>
                  <a:pt x="12157915" y="833832"/>
                  <a:pt x="12157402" y="833649"/>
                  <a:pt x="12158912" y="8324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58063"/>
                </a:lnTo>
                <a:lnTo>
                  <a:pt x="12189259" y="810508"/>
                </a:lnTo>
                <a:lnTo>
                  <a:pt x="12170847" y="825280"/>
                </a:lnTo>
                <a:lnTo>
                  <a:pt x="12160143" y="831692"/>
                </a:lnTo>
                <a:lnTo>
                  <a:pt x="12163806" y="825759"/>
                </a:lnTo>
                <a:cubicBezTo>
                  <a:pt x="12125449" y="821525"/>
                  <a:pt x="12082203" y="824698"/>
                  <a:pt x="12056557" y="810176"/>
                </a:cubicBezTo>
                <a:cubicBezTo>
                  <a:pt x="12050902" y="790976"/>
                  <a:pt x="11923731" y="799312"/>
                  <a:pt x="11900316" y="789618"/>
                </a:cubicBezTo>
                <a:cubicBezTo>
                  <a:pt x="11841702" y="803374"/>
                  <a:pt x="11823963" y="832645"/>
                  <a:pt x="11791206" y="824176"/>
                </a:cubicBezTo>
                <a:cubicBezTo>
                  <a:pt x="11768977" y="817380"/>
                  <a:pt x="11683857" y="828947"/>
                  <a:pt x="11659257" y="800841"/>
                </a:cubicBezTo>
                <a:cubicBezTo>
                  <a:pt x="11617173" y="818107"/>
                  <a:pt x="11602556" y="790694"/>
                  <a:pt x="11569789" y="797135"/>
                </a:cubicBezTo>
                <a:cubicBezTo>
                  <a:pt x="11498310" y="795094"/>
                  <a:pt x="11458472" y="819882"/>
                  <a:pt x="11367885" y="791985"/>
                </a:cubicBezTo>
                <a:cubicBezTo>
                  <a:pt x="11325508" y="798158"/>
                  <a:pt x="11266580" y="755023"/>
                  <a:pt x="11174663" y="788721"/>
                </a:cubicBezTo>
                <a:cubicBezTo>
                  <a:pt x="11122703" y="792192"/>
                  <a:pt x="11150009" y="775410"/>
                  <a:pt x="11068220" y="786994"/>
                </a:cubicBezTo>
                <a:cubicBezTo>
                  <a:pt x="11046931" y="759861"/>
                  <a:pt x="10919185" y="793102"/>
                  <a:pt x="10893266" y="794013"/>
                </a:cubicBezTo>
                <a:cubicBezTo>
                  <a:pt x="10874184" y="776189"/>
                  <a:pt x="10862860" y="788743"/>
                  <a:pt x="10844025" y="789857"/>
                </a:cubicBezTo>
                <a:cubicBezTo>
                  <a:pt x="10836453" y="779294"/>
                  <a:pt x="10820690" y="778184"/>
                  <a:pt x="10814353" y="789010"/>
                </a:cubicBezTo>
                <a:cubicBezTo>
                  <a:pt x="10819669" y="816016"/>
                  <a:pt x="10754019" y="789067"/>
                  <a:pt x="10748393" y="806738"/>
                </a:cubicBezTo>
                <a:cubicBezTo>
                  <a:pt x="10687156" y="807873"/>
                  <a:pt x="10550299" y="781800"/>
                  <a:pt x="10468256" y="778733"/>
                </a:cubicBezTo>
                <a:cubicBezTo>
                  <a:pt x="10436666" y="770025"/>
                  <a:pt x="10371995" y="797252"/>
                  <a:pt x="10256131" y="788332"/>
                </a:cubicBezTo>
                <a:cubicBezTo>
                  <a:pt x="10240995" y="781626"/>
                  <a:pt x="10182664" y="765742"/>
                  <a:pt x="10177442" y="777371"/>
                </a:cubicBezTo>
                <a:cubicBezTo>
                  <a:pt x="10141447" y="775683"/>
                  <a:pt x="10030323" y="810071"/>
                  <a:pt x="10006086" y="792651"/>
                </a:cubicBezTo>
                <a:cubicBezTo>
                  <a:pt x="10009448" y="818833"/>
                  <a:pt x="9960389" y="791426"/>
                  <a:pt x="9952382" y="815411"/>
                </a:cubicBezTo>
                <a:lnTo>
                  <a:pt x="9926457" y="827295"/>
                </a:lnTo>
                <a:lnTo>
                  <a:pt x="9843405" y="867046"/>
                </a:lnTo>
                <a:lnTo>
                  <a:pt x="9830866" y="875047"/>
                </a:lnTo>
                <a:lnTo>
                  <a:pt x="9801807" y="872272"/>
                </a:lnTo>
                <a:lnTo>
                  <a:pt x="9785653" y="861743"/>
                </a:lnTo>
                <a:lnTo>
                  <a:pt x="9781177" y="864820"/>
                </a:lnTo>
                <a:cubicBezTo>
                  <a:pt x="9776153" y="871003"/>
                  <a:pt x="9773556" y="874842"/>
                  <a:pt x="9768640" y="869379"/>
                </a:cubicBezTo>
                <a:lnTo>
                  <a:pt x="9712211" y="900283"/>
                </a:lnTo>
                <a:cubicBezTo>
                  <a:pt x="9706243" y="902750"/>
                  <a:pt x="9698952" y="902954"/>
                  <a:pt x="9689465" y="899268"/>
                </a:cubicBezTo>
                <a:cubicBezTo>
                  <a:pt x="9670819" y="902906"/>
                  <a:pt x="9618108" y="917739"/>
                  <a:pt x="9600339" y="922112"/>
                </a:cubicBezTo>
                <a:lnTo>
                  <a:pt x="9582850" y="925510"/>
                </a:lnTo>
                <a:cubicBezTo>
                  <a:pt x="9574400" y="928631"/>
                  <a:pt x="9556868" y="938130"/>
                  <a:pt x="9549638" y="940845"/>
                </a:cubicBezTo>
                <a:cubicBezTo>
                  <a:pt x="9543792" y="942327"/>
                  <a:pt x="9546812" y="939351"/>
                  <a:pt x="9539471" y="941799"/>
                </a:cubicBezTo>
                <a:cubicBezTo>
                  <a:pt x="9538994" y="947702"/>
                  <a:pt x="9536009" y="953248"/>
                  <a:pt x="9505592" y="955533"/>
                </a:cubicBezTo>
                <a:cubicBezTo>
                  <a:pt x="9486013" y="968563"/>
                  <a:pt x="9460860" y="978842"/>
                  <a:pt x="9432569" y="985377"/>
                </a:cubicBezTo>
                <a:cubicBezTo>
                  <a:pt x="9426990" y="980335"/>
                  <a:pt x="9418918" y="990185"/>
                  <a:pt x="9414216" y="992655"/>
                </a:cubicBezTo>
                <a:cubicBezTo>
                  <a:pt x="9412644" y="989014"/>
                  <a:pt x="9400057" y="989255"/>
                  <a:pt x="9397106" y="992980"/>
                </a:cubicBezTo>
                <a:cubicBezTo>
                  <a:pt x="9314093" y="1020862"/>
                  <a:pt x="9349678" y="978420"/>
                  <a:pt x="9305108" y="1007767"/>
                </a:cubicBezTo>
                <a:cubicBezTo>
                  <a:pt x="9296670" y="1010324"/>
                  <a:pt x="9289251" y="1009612"/>
                  <a:pt x="9282434" y="1007523"/>
                </a:cubicBezTo>
                <a:lnTo>
                  <a:pt x="9271941" y="1002839"/>
                </a:lnTo>
                <a:lnTo>
                  <a:pt x="9238227" y="1017668"/>
                </a:lnTo>
                <a:cubicBezTo>
                  <a:pt x="9221294" y="1023415"/>
                  <a:pt x="9203166" y="1027997"/>
                  <a:pt x="9184265" y="1031275"/>
                </a:cubicBezTo>
                <a:cubicBezTo>
                  <a:pt x="9178371" y="1024135"/>
                  <a:pt x="9165618" y="1036637"/>
                  <a:pt x="9159000" y="1039569"/>
                </a:cubicBezTo>
                <a:cubicBezTo>
                  <a:pt x="9157881" y="1034602"/>
                  <a:pt x="9141725" y="1033964"/>
                  <a:pt x="9137031" y="1038699"/>
                </a:cubicBezTo>
                <a:cubicBezTo>
                  <a:pt x="9023973" y="1069523"/>
                  <a:pt x="9079946" y="1015706"/>
                  <a:pt x="9015702" y="1051400"/>
                </a:cubicBezTo>
                <a:lnTo>
                  <a:pt x="8971403" y="1040542"/>
                </a:lnTo>
                <a:lnTo>
                  <a:pt x="8961826" y="1045364"/>
                </a:lnTo>
                <a:cubicBezTo>
                  <a:pt x="8922837" y="1050010"/>
                  <a:pt x="8909116" y="1040754"/>
                  <a:pt x="8888623" y="1053908"/>
                </a:cubicBezTo>
                <a:cubicBezTo>
                  <a:pt x="8850424" y="1035587"/>
                  <a:pt x="8865892" y="1054194"/>
                  <a:pt x="8841066" y="1060421"/>
                </a:cubicBezTo>
                <a:cubicBezTo>
                  <a:pt x="8818353" y="1064878"/>
                  <a:pt x="8775995" y="1076068"/>
                  <a:pt x="8752342" y="1080646"/>
                </a:cubicBezTo>
                <a:cubicBezTo>
                  <a:pt x="8736966" y="1099406"/>
                  <a:pt x="8723186" y="1079948"/>
                  <a:pt x="8699139" y="1087885"/>
                </a:cubicBezTo>
                <a:cubicBezTo>
                  <a:pt x="8688630" y="1095506"/>
                  <a:pt x="8680324" y="1097539"/>
                  <a:pt x="8667273" y="1092062"/>
                </a:cubicBezTo>
                <a:cubicBezTo>
                  <a:pt x="8619205" y="1128818"/>
                  <a:pt x="8634590" y="1097116"/>
                  <a:pt x="8586064" y="1114603"/>
                </a:cubicBezTo>
                <a:cubicBezTo>
                  <a:pt x="8544721" y="1131913"/>
                  <a:pt x="8496602" y="1145520"/>
                  <a:pt x="8460312" y="1179878"/>
                </a:cubicBezTo>
                <a:cubicBezTo>
                  <a:pt x="8454266" y="1189140"/>
                  <a:pt x="8435781" y="1194455"/>
                  <a:pt x="8419023" y="1191748"/>
                </a:cubicBezTo>
                <a:cubicBezTo>
                  <a:pt x="8416138" y="1191283"/>
                  <a:pt x="8413416" y="1190591"/>
                  <a:pt x="8410939" y="1189696"/>
                </a:cubicBezTo>
                <a:cubicBezTo>
                  <a:pt x="8390077" y="1213458"/>
                  <a:pt x="8370324" y="1205397"/>
                  <a:pt x="8362040" y="1220820"/>
                </a:cubicBezTo>
                <a:cubicBezTo>
                  <a:pt x="8320616" y="1231942"/>
                  <a:pt x="8281663" y="1222882"/>
                  <a:pt x="8273677" y="1236495"/>
                </a:cubicBezTo>
                <a:cubicBezTo>
                  <a:pt x="8251358" y="1238573"/>
                  <a:pt x="8216738" y="1228341"/>
                  <a:pt x="8204283" y="1243537"/>
                </a:cubicBezTo>
                <a:cubicBezTo>
                  <a:pt x="8198634" y="1233135"/>
                  <a:pt x="8181550" y="1254947"/>
                  <a:pt x="8166550" y="1249551"/>
                </a:cubicBezTo>
                <a:cubicBezTo>
                  <a:pt x="8155570" y="1244572"/>
                  <a:pt x="8147825" y="1250027"/>
                  <a:pt x="8137785" y="1251636"/>
                </a:cubicBezTo>
                <a:cubicBezTo>
                  <a:pt x="8123427" y="1248361"/>
                  <a:pt x="8081662" y="1261833"/>
                  <a:pt x="8071596" y="1269274"/>
                </a:cubicBezTo>
                <a:cubicBezTo>
                  <a:pt x="8048949" y="1293759"/>
                  <a:pt x="7983924" y="1284712"/>
                  <a:pt x="7964816" y="1303668"/>
                </a:cubicBezTo>
                <a:cubicBezTo>
                  <a:pt x="7957137" y="1306992"/>
                  <a:pt x="7949335" y="1308861"/>
                  <a:pt x="7941495" y="1309821"/>
                </a:cubicBezTo>
                <a:lnTo>
                  <a:pt x="7919123" y="1310466"/>
                </a:lnTo>
                <a:lnTo>
                  <a:pt x="7911902" y="1306569"/>
                </a:lnTo>
                <a:lnTo>
                  <a:pt x="7898703" y="1309208"/>
                </a:lnTo>
                <a:lnTo>
                  <a:pt x="7894703" y="1308939"/>
                </a:lnTo>
                <a:lnTo>
                  <a:pt x="7872267" y="1308370"/>
                </a:lnTo>
                <a:cubicBezTo>
                  <a:pt x="7886550" y="1330359"/>
                  <a:pt x="7812648" y="1314851"/>
                  <a:pt x="7836454" y="1331265"/>
                </a:cubicBezTo>
                <a:cubicBezTo>
                  <a:pt x="7798907" y="1336933"/>
                  <a:pt x="7831419" y="1351068"/>
                  <a:pt x="7782451" y="1339601"/>
                </a:cubicBezTo>
                <a:cubicBezTo>
                  <a:pt x="7727636" y="1365002"/>
                  <a:pt x="7583002" y="1338768"/>
                  <a:pt x="7542969" y="1372495"/>
                </a:cubicBezTo>
                <a:cubicBezTo>
                  <a:pt x="7546396" y="1360942"/>
                  <a:pt x="7492851" y="1424323"/>
                  <a:pt x="7476832" y="1431655"/>
                </a:cubicBezTo>
                <a:cubicBezTo>
                  <a:pt x="7439619" y="1443703"/>
                  <a:pt x="7425596" y="1454661"/>
                  <a:pt x="7370237" y="1474339"/>
                </a:cubicBezTo>
                <a:cubicBezTo>
                  <a:pt x="7316246" y="1485928"/>
                  <a:pt x="7281903" y="1512712"/>
                  <a:pt x="7222223" y="1510199"/>
                </a:cubicBezTo>
                <a:cubicBezTo>
                  <a:pt x="7221190" y="1514030"/>
                  <a:pt x="7218885" y="1517398"/>
                  <a:pt x="7215703" y="1520424"/>
                </a:cubicBezTo>
                <a:lnTo>
                  <a:pt x="7204548" y="1528145"/>
                </a:lnTo>
                <a:lnTo>
                  <a:pt x="7202038" y="1527954"/>
                </a:lnTo>
                <a:lnTo>
                  <a:pt x="7173860" y="1541605"/>
                </a:lnTo>
                <a:lnTo>
                  <a:pt x="7155079" y="1552495"/>
                </a:lnTo>
                <a:lnTo>
                  <a:pt x="7149757" y="1552732"/>
                </a:lnTo>
                <a:cubicBezTo>
                  <a:pt x="7141378" y="1554948"/>
                  <a:pt x="7115959" y="1563256"/>
                  <a:pt x="7104804" y="1565792"/>
                </a:cubicBezTo>
                <a:cubicBezTo>
                  <a:pt x="7099811" y="1550850"/>
                  <a:pt x="7096935" y="1561973"/>
                  <a:pt x="7082824" y="1567947"/>
                </a:cubicBezTo>
                <a:cubicBezTo>
                  <a:pt x="7071919" y="1546070"/>
                  <a:pt x="7039417" y="1570606"/>
                  <a:pt x="7021520" y="1562334"/>
                </a:cubicBezTo>
                <a:cubicBezTo>
                  <a:pt x="7011400" y="1567217"/>
                  <a:pt x="7000495" y="1571981"/>
                  <a:pt x="6988956" y="1576442"/>
                </a:cubicBezTo>
                <a:lnTo>
                  <a:pt x="6981922" y="1578821"/>
                </a:lnTo>
                <a:lnTo>
                  <a:pt x="6981583" y="1578678"/>
                </a:lnTo>
                <a:cubicBezTo>
                  <a:pt x="6979627" y="1578791"/>
                  <a:pt x="6977153" y="1579421"/>
                  <a:pt x="6973762" y="1580811"/>
                </a:cubicBezTo>
                <a:lnTo>
                  <a:pt x="6969093" y="1583157"/>
                </a:lnTo>
                <a:lnTo>
                  <a:pt x="6890037" y="1575825"/>
                </a:lnTo>
                <a:cubicBezTo>
                  <a:pt x="6849459" y="1579997"/>
                  <a:pt x="6820022" y="1566922"/>
                  <a:pt x="6785054" y="1582200"/>
                </a:cubicBezTo>
                <a:cubicBezTo>
                  <a:pt x="6747047" y="1586037"/>
                  <a:pt x="6712794" y="1582954"/>
                  <a:pt x="6681692" y="1591296"/>
                </a:cubicBezTo>
                <a:cubicBezTo>
                  <a:pt x="6667557" y="1587501"/>
                  <a:pt x="6654822" y="1586753"/>
                  <a:pt x="6644556" y="1595940"/>
                </a:cubicBezTo>
                <a:cubicBezTo>
                  <a:pt x="6608615" y="1597269"/>
                  <a:pt x="6597697" y="1587005"/>
                  <a:pt x="6577106" y="1598261"/>
                </a:cubicBezTo>
                <a:lnTo>
                  <a:pt x="6544183" y="1596149"/>
                </a:lnTo>
                <a:lnTo>
                  <a:pt x="6540921" y="1593857"/>
                </a:lnTo>
                <a:lnTo>
                  <a:pt x="6535046" y="1593283"/>
                </a:lnTo>
                <a:lnTo>
                  <a:pt x="6519853" y="1595771"/>
                </a:lnTo>
                <a:lnTo>
                  <a:pt x="6514280" y="1597376"/>
                </a:lnTo>
                <a:cubicBezTo>
                  <a:pt x="6510385" y="1598232"/>
                  <a:pt x="6507735" y="1598481"/>
                  <a:pt x="6505824" y="1598298"/>
                </a:cubicBezTo>
                <a:lnTo>
                  <a:pt x="6505573" y="1598109"/>
                </a:lnTo>
                <a:lnTo>
                  <a:pt x="6497741" y="1599392"/>
                </a:lnTo>
                <a:cubicBezTo>
                  <a:pt x="6484628" y="1602044"/>
                  <a:pt x="6471968" y="1605085"/>
                  <a:pt x="6459992" y="1608358"/>
                </a:cubicBezTo>
                <a:cubicBezTo>
                  <a:pt x="6447037" y="1597612"/>
                  <a:pt x="6404274" y="1616787"/>
                  <a:pt x="6404572" y="1593771"/>
                </a:cubicBezTo>
                <a:cubicBezTo>
                  <a:pt x="6388277" y="1597519"/>
                  <a:pt x="6380141" y="1607970"/>
                  <a:pt x="6382671" y="1592612"/>
                </a:cubicBezTo>
                <a:lnTo>
                  <a:pt x="6369843" y="1590015"/>
                </a:lnTo>
                <a:lnTo>
                  <a:pt x="6269740" y="1614633"/>
                </a:lnTo>
                <a:lnTo>
                  <a:pt x="6255405" y="1620529"/>
                </a:lnTo>
                <a:cubicBezTo>
                  <a:pt x="6250911" y="1623016"/>
                  <a:pt x="6247090" y="1625968"/>
                  <a:pt x="6244248" y="1629561"/>
                </a:cubicBezTo>
                <a:cubicBezTo>
                  <a:pt x="6188859" y="1618246"/>
                  <a:pt x="6143250" y="1639346"/>
                  <a:pt x="6086396" y="1642666"/>
                </a:cubicBezTo>
                <a:cubicBezTo>
                  <a:pt x="6024311" y="1653696"/>
                  <a:pt x="5889522" y="1686499"/>
                  <a:pt x="5867429" y="1695554"/>
                </a:cubicBezTo>
                <a:cubicBezTo>
                  <a:pt x="5848669" y="1700350"/>
                  <a:pt x="5763994" y="1699795"/>
                  <a:pt x="5772864" y="1689002"/>
                </a:cubicBezTo>
                <a:cubicBezTo>
                  <a:pt x="5718480" y="1716048"/>
                  <a:pt x="5694188" y="1696562"/>
                  <a:pt x="5629833" y="1713273"/>
                </a:cubicBezTo>
                <a:lnTo>
                  <a:pt x="5504771" y="1725744"/>
                </a:lnTo>
                <a:lnTo>
                  <a:pt x="5490967" y="1726367"/>
                </a:lnTo>
                <a:lnTo>
                  <a:pt x="5486015" y="1721481"/>
                </a:lnTo>
                <a:lnTo>
                  <a:pt x="5439364" y="1721349"/>
                </a:lnTo>
                <a:cubicBezTo>
                  <a:pt x="5418850" y="1733129"/>
                  <a:pt x="5381503" y="1725668"/>
                  <a:pt x="5350025" y="1729885"/>
                </a:cubicBezTo>
                <a:lnTo>
                  <a:pt x="5336104" y="1734377"/>
                </a:lnTo>
                <a:lnTo>
                  <a:pt x="5245234" y="1738520"/>
                </a:lnTo>
                <a:lnTo>
                  <a:pt x="5182955" y="1744622"/>
                </a:lnTo>
                <a:lnTo>
                  <a:pt x="5169506" y="1748993"/>
                </a:lnTo>
                <a:lnTo>
                  <a:pt x="5154299" y="1744080"/>
                </a:lnTo>
                <a:cubicBezTo>
                  <a:pt x="5152463" y="1742751"/>
                  <a:pt x="5150989" y="1741283"/>
                  <a:pt x="5149917" y="1739727"/>
                </a:cubicBezTo>
                <a:lnTo>
                  <a:pt x="5100319" y="1745797"/>
                </a:lnTo>
                <a:lnTo>
                  <a:pt x="5094361" y="1745767"/>
                </a:lnTo>
                <a:lnTo>
                  <a:pt x="5053410" y="1742790"/>
                </a:lnTo>
                <a:lnTo>
                  <a:pt x="4992711" y="1734075"/>
                </a:lnTo>
                <a:cubicBezTo>
                  <a:pt x="4972764" y="1728527"/>
                  <a:pt x="4955480" y="1708667"/>
                  <a:pt x="4930098" y="1717312"/>
                </a:cubicBezTo>
                <a:cubicBezTo>
                  <a:pt x="4936142" y="1706767"/>
                  <a:pt x="4900350" y="1719438"/>
                  <a:pt x="4893834" y="1710028"/>
                </a:cubicBezTo>
                <a:cubicBezTo>
                  <a:pt x="4890113" y="1702277"/>
                  <a:pt x="4878389" y="1704314"/>
                  <a:pt x="4868730" y="1702384"/>
                </a:cubicBezTo>
                <a:cubicBezTo>
                  <a:pt x="4860577" y="1694955"/>
                  <a:pt x="4813519" y="1692594"/>
                  <a:pt x="4797925" y="1695535"/>
                </a:cubicBezTo>
                <a:cubicBezTo>
                  <a:pt x="4754973" y="1708626"/>
                  <a:pt x="4712186" y="1679830"/>
                  <a:pt x="4677670" y="1689453"/>
                </a:cubicBezTo>
                <a:cubicBezTo>
                  <a:pt x="4650390" y="1686902"/>
                  <a:pt x="4641786" y="1682702"/>
                  <a:pt x="4634248" y="1680227"/>
                </a:cubicBezTo>
                <a:lnTo>
                  <a:pt x="4632434" y="1674607"/>
                </a:lnTo>
                <a:lnTo>
                  <a:pt x="4619204" y="1672507"/>
                </a:lnTo>
                <a:lnTo>
                  <a:pt x="4616283" y="1670977"/>
                </a:lnTo>
                <a:cubicBezTo>
                  <a:pt x="4610716" y="1668036"/>
                  <a:pt x="4605090" y="1665277"/>
                  <a:pt x="4598926" y="1663178"/>
                </a:cubicBezTo>
                <a:cubicBezTo>
                  <a:pt x="4588025" y="1686237"/>
                  <a:pt x="4544698" y="1649138"/>
                  <a:pt x="4547069" y="1670642"/>
                </a:cubicBezTo>
                <a:lnTo>
                  <a:pt x="4523516" y="1669785"/>
                </a:lnTo>
                <a:lnTo>
                  <a:pt x="4500586" y="1675912"/>
                </a:lnTo>
                <a:lnTo>
                  <a:pt x="4488196" y="1683463"/>
                </a:lnTo>
                <a:lnTo>
                  <a:pt x="4445463" y="1695634"/>
                </a:lnTo>
                <a:lnTo>
                  <a:pt x="4446550" y="1680538"/>
                </a:lnTo>
                <a:lnTo>
                  <a:pt x="4365375" y="1697935"/>
                </a:lnTo>
                <a:lnTo>
                  <a:pt x="4305123" y="1714185"/>
                </a:lnTo>
                <a:lnTo>
                  <a:pt x="4292665" y="1720703"/>
                </a:lnTo>
                <a:lnTo>
                  <a:pt x="4276789" y="1718367"/>
                </a:lnTo>
                <a:cubicBezTo>
                  <a:pt x="4274740" y="1717359"/>
                  <a:pt x="4273021" y="1716157"/>
                  <a:pt x="4271683" y="1714801"/>
                </a:cubicBezTo>
                <a:lnTo>
                  <a:pt x="4223918" y="1728936"/>
                </a:lnTo>
                <a:lnTo>
                  <a:pt x="4218039" y="1729885"/>
                </a:lnTo>
                <a:lnTo>
                  <a:pt x="4177153" y="1733691"/>
                </a:lnTo>
                <a:lnTo>
                  <a:pt x="4051032" y="1728886"/>
                </a:lnTo>
                <a:cubicBezTo>
                  <a:pt x="4055072" y="1717510"/>
                  <a:pt x="4022108" y="1735873"/>
                  <a:pt x="4013978" y="1727679"/>
                </a:cubicBezTo>
                <a:cubicBezTo>
                  <a:pt x="4008905" y="1720660"/>
                  <a:pt x="3997723" y="1724594"/>
                  <a:pt x="3987857" y="1724282"/>
                </a:cubicBezTo>
                <a:cubicBezTo>
                  <a:pt x="3978476" y="1718309"/>
                  <a:pt x="3931683" y="1723723"/>
                  <a:pt x="3916852" y="1729184"/>
                </a:cubicBezTo>
                <a:cubicBezTo>
                  <a:pt x="3876910" y="1749138"/>
                  <a:pt x="3829523" y="1727824"/>
                  <a:pt x="3797263" y="1742976"/>
                </a:cubicBezTo>
                <a:cubicBezTo>
                  <a:pt x="3769922" y="1744951"/>
                  <a:pt x="3760682" y="1742230"/>
                  <a:pt x="3752806" y="1741033"/>
                </a:cubicBezTo>
                <a:lnTo>
                  <a:pt x="3749997" y="1735799"/>
                </a:lnTo>
                <a:lnTo>
                  <a:pt x="3736582" y="1735907"/>
                </a:lnTo>
                <a:lnTo>
                  <a:pt x="3733428" y="1734881"/>
                </a:lnTo>
                <a:cubicBezTo>
                  <a:pt x="3727408" y="1732899"/>
                  <a:pt x="3721365" y="1731108"/>
                  <a:pt x="3714911" y="1730056"/>
                </a:cubicBezTo>
                <a:cubicBezTo>
                  <a:pt x="3708355" y="1754554"/>
                  <a:pt x="3658933" y="1725152"/>
                  <a:pt x="3665172" y="1745936"/>
                </a:cubicBezTo>
                <a:cubicBezTo>
                  <a:pt x="3628569" y="1744420"/>
                  <a:pt x="3583742" y="1775884"/>
                  <a:pt x="3552006" y="1755220"/>
                </a:cubicBezTo>
                <a:cubicBezTo>
                  <a:pt x="3497522" y="1758390"/>
                  <a:pt x="3448310" y="1757433"/>
                  <a:pt x="3390301" y="1762546"/>
                </a:cubicBezTo>
                <a:cubicBezTo>
                  <a:pt x="3345266" y="1774524"/>
                  <a:pt x="3297039" y="1758531"/>
                  <a:pt x="3264312" y="1774620"/>
                </a:cubicBezTo>
                <a:cubicBezTo>
                  <a:pt x="3212634" y="1771139"/>
                  <a:pt x="3147905" y="1780248"/>
                  <a:pt x="3106901" y="1804264"/>
                </a:cubicBezTo>
                <a:cubicBezTo>
                  <a:pt x="3051355" y="1805490"/>
                  <a:pt x="3041708" y="1820368"/>
                  <a:pt x="2993303" y="1806542"/>
                </a:cubicBezTo>
                <a:cubicBezTo>
                  <a:pt x="2989182" y="1810139"/>
                  <a:pt x="2984377" y="1813039"/>
                  <a:pt x="2979115" y="1815432"/>
                </a:cubicBezTo>
                <a:lnTo>
                  <a:pt x="2963118" y="1820962"/>
                </a:lnTo>
                <a:lnTo>
                  <a:pt x="2961156" y="1820297"/>
                </a:lnTo>
                <a:lnTo>
                  <a:pt x="2925719" y="1828468"/>
                </a:lnTo>
                <a:lnTo>
                  <a:pt x="2857951" y="1842496"/>
                </a:lnTo>
                <a:lnTo>
                  <a:pt x="2857427" y="1841591"/>
                </a:lnTo>
                <a:cubicBezTo>
                  <a:pt x="2855386" y="1839734"/>
                  <a:pt x="2852250" y="1838690"/>
                  <a:pt x="2846731" y="1839316"/>
                </a:cubicBezTo>
                <a:cubicBezTo>
                  <a:pt x="2855175" y="1823564"/>
                  <a:pt x="2843311" y="1834035"/>
                  <a:pt x="2826290" y="1837274"/>
                </a:cubicBezTo>
                <a:cubicBezTo>
                  <a:pt x="2835609" y="1813530"/>
                  <a:pt x="2787284" y="1831665"/>
                  <a:pt x="2779146" y="1820071"/>
                </a:cubicBezTo>
                <a:cubicBezTo>
                  <a:pt x="2766432" y="1822985"/>
                  <a:pt x="2753158" y="1825635"/>
                  <a:pt x="2739608" y="1827861"/>
                </a:cubicBezTo>
                <a:lnTo>
                  <a:pt x="2731631" y="1828881"/>
                </a:lnTo>
                <a:cubicBezTo>
                  <a:pt x="2731575" y="1828813"/>
                  <a:pt x="2731521" y="1828744"/>
                  <a:pt x="2731464" y="1828677"/>
                </a:cubicBezTo>
                <a:cubicBezTo>
                  <a:pt x="2729715" y="1828415"/>
                  <a:pt x="2727085" y="1828569"/>
                  <a:pt x="2723037" y="1829303"/>
                </a:cubicBezTo>
                <a:lnTo>
                  <a:pt x="2701616" y="1832725"/>
                </a:lnTo>
                <a:lnTo>
                  <a:pt x="2696239" y="1831904"/>
                </a:lnTo>
                <a:lnTo>
                  <a:pt x="2663445" y="1825958"/>
                </a:lnTo>
                <a:cubicBezTo>
                  <a:pt x="2641260" y="1825904"/>
                  <a:pt x="2595040" y="1827674"/>
                  <a:pt x="2560925" y="1829094"/>
                </a:cubicBezTo>
                <a:cubicBezTo>
                  <a:pt x="2527977" y="1836499"/>
                  <a:pt x="2496507" y="1831991"/>
                  <a:pt x="2458739" y="1834479"/>
                </a:cubicBezTo>
                <a:cubicBezTo>
                  <a:pt x="2419379" y="1848893"/>
                  <a:pt x="2396428" y="1834257"/>
                  <a:pt x="2356074" y="1836991"/>
                </a:cubicBezTo>
                <a:cubicBezTo>
                  <a:pt x="2323435" y="1857644"/>
                  <a:pt x="2325610" y="1826053"/>
                  <a:pt x="2304241" y="1822021"/>
                </a:cubicBezTo>
                <a:lnTo>
                  <a:pt x="2298362" y="1822125"/>
                </a:lnTo>
                <a:lnTo>
                  <a:pt x="2283527" y="1826361"/>
                </a:lnTo>
                <a:lnTo>
                  <a:pt x="2278150" y="1828604"/>
                </a:lnTo>
                <a:cubicBezTo>
                  <a:pt x="2274371" y="1829907"/>
                  <a:pt x="2271762" y="1830461"/>
                  <a:pt x="2269853" y="1830502"/>
                </a:cubicBezTo>
                <a:lnTo>
                  <a:pt x="2269585" y="1830341"/>
                </a:lnTo>
                <a:lnTo>
                  <a:pt x="2225332" y="1845825"/>
                </a:lnTo>
                <a:cubicBezTo>
                  <a:pt x="2211505" y="1836594"/>
                  <a:pt x="2170867" y="1860661"/>
                  <a:pt x="2169048" y="1837658"/>
                </a:cubicBezTo>
                <a:cubicBezTo>
                  <a:pt x="2153238" y="1843278"/>
                  <a:pt x="2146132" y="1854645"/>
                  <a:pt x="2147231" y="1839027"/>
                </a:cubicBezTo>
                <a:cubicBezTo>
                  <a:pt x="2141901" y="1840465"/>
                  <a:pt x="2138205" y="1840014"/>
                  <a:pt x="2135241" y="1838652"/>
                </a:cubicBezTo>
                <a:lnTo>
                  <a:pt x="2099215" y="1850768"/>
                </a:lnTo>
                <a:lnTo>
                  <a:pt x="2094046" y="1850806"/>
                </a:lnTo>
                <a:lnTo>
                  <a:pt x="2071850" y="1861319"/>
                </a:lnTo>
                <a:lnTo>
                  <a:pt x="2039607" y="1874318"/>
                </a:lnTo>
                <a:lnTo>
                  <a:pt x="2037289" y="1874025"/>
                </a:lnTo>
                <a:lnTo>
                  <a:pt x="2023615" y="1881562"/>
                </a:lnTo>
                <a:cubicBezTo>
                  <a:pt x="2019390" y="1884562"/>
                  <a:pt x="1959668" y="1894795"/>
                  <a:pt x="1957176" y="1898709"/>
                </a:cubicBezTo>
                <a:cubicBezTo>
                  <a:pt x="1901224" y="1893805"/>
                  <a:pt x="1914145" y="1913274"/>
                  <a:pt x="1858081" y="1923144"/>
                </a:cubicBezTo>
                <a:cubicBezTo>
                  <a:pt x="1819487" y="1923227"/>
                  <a:pt x="1798952" y="1929741"/>
                  <a:pt x="1738865" y="1944965"/>
                </a:cubicBezTo>
                <a:cubicBezTo>
                  <a:pt x="1698633" y="1955957"/>
                  <a:pt x="1670491" y="1978862"/>
                  <a:pt x="1616692" y="1989107"/>
                </a:cubicBezTo>
                <a:cubicBezTo>
                  <a:pt x="1565257" y="2022368"/>
                  <a:pt x="1474172" y="2022156"/>
                  <a:pt x="1411898" y="2046254"/>
                </a:cubicBezTo>
                <a:cubicBezTo>
                  <a:pt x="1380237" y="2035952"/>
                  <a:pt x="1386648" y="2042292"/>
                  <a:pt x="1375780" y="2047961"/>
                </a:cubicBezTo>
                <a:cubicBezTo>
                  <a:pt x="1375756" y="2047968"/>
                  <a:pt x="1375731" y="2047974"/>
                  <a:pt x="1375707" y="2047981"/>
                </a:cubicBezTo>
                <a:lnTo>
                  <a:pt x="1285585" y="2047113"/>
                </a:lnTo>
                <a:cubicBezTo>
                  <a:pt x="1279541" y="2043453"/>
                  <a:pt x="1272537" y="2040974"/>
                  <a:pt x="1263658" y="2041397"/>
                </a:cubicBezTo>
                <a:cubicBezTo>
                  <a:pt x="1212454" y="2058890"/>
                  <a:pt x="1258499" y="2026611"/>
                  <a:pt x="1170403" y="2033399"/>
                </a:cubicBezTo>
                <a:cubicBezTo>
                  <a:pt x="1166530" y="2036274"/>
                  <a:pt x="1154254" y="2033463"/>
                  <a:pt x="1153718" y="2029576"/>
                </a:cubicBezTo>
                <a:cubicBezTo>
                  <a:pt x="1148486" y="2030819"/>
                  <a:pt x="1137980" y="2038354"/>
                  <a:pt x="1133937" y="2032149"/>
                </a:cubicBezTo>
                <a:cubicBezTo>
                  <a:pt x="1104720" y="2031606"/>
                  <a:pt x="1077532" y="2035424"/>
                  <a:pt x="1054999" y="2043242"/>
                </a:cubicBezTo>
                <a:cubicBezTo>
                  <a:pt x="1024875" y="2038090"/>
                  <a:pt x="1020473" y="2042711"/>
                  <a:pt x="1018405" y="2048281"/>
                </a:cubicBezTo>
                <a:lnTo>
                  <a:pt x="1016563" y="2051718"/>
                </a:lnTo>
                <a:lnTo>
                  <a:pt x="1008284" y="2046742"/>
                </a:lnTo>
                <a:cubicBezTo>
                  <a:pt x="999244" y="2043620"/>
                  <a:pt x="990505" y="2044937"/>
                  <a:pt x="981974" y="2048363"/>
                </a:cubicBezTo>
                <a:lnTo>
                  <a:pt x="971903" y="2053484"/>
                </a:lnTo>
                <a:lnTo>
                  <a:pt x="954015" y="2052529"/>
                </a:lnTo>
                <a:cubicBezTo>
                  <a:pt x="931960" y="2051365"/>
                  <a:pt x="861352" y="2046214"/>
                  <a:pt x="839571" y="2046509"/>
                </a:cubicBezTo>
                <a:lnTo>
                  <a:pt x="823321" y="2054296"/>
                </a:lnTo>
                <a:lnTo>
                  <a:pt x="800990" y="2051523"/>
                </a:lnTo>
                <a:cubicBezTo>
                  <a:pt x="790723" y="2052171"/>
                  <a:pt x="782268" y="2055403"/>
                  <a:pt x="776439" y="2062634"/>
                </a:cubicBezTo>
                <a:cubicBezTo>
                  <a:pt x="773155" y="2056184"/>
                  <a:pt x="769593" y="2059253"/>
                  <a:pt x="763041" y="2063995"/>
                </a:cubicBezTo>
                <a:lnTo>
                  <a:pt x="757863" y="2065877"/>
                </a:lnTo>
                <a:lnTo>
                  <a:pt x="745053" y="2051831"/>
                </a:lnTo>
                <a:lnTo>
                  <a:pt x="722609" y="2049504"/>
                </a:lnTo>
                <a:lnTo>
                  <a:pt x="717618" y="2042131"/>
                </a:lnTo>
                <a:lnTo>
                  <a:pt x="703285" y="2046808"/>
                </a:lnTo>
                <a:cubicBezTo>
                  <a:pt x="698219" y="2048137"/>
                  <a:pt x="690058" y="2049926"/>
                  <a:pt x="680199" y="2051947"/>
                </a:cubicBezTo>
                <a:lnTo>
                  <a:pt x="667351" y="2054469"/>
                </a:lnTo>
                <a:lnTo>
                  <a:pt x="660961" y="2049404"/>
                </a:lnTo>
                <a:lnTo>
                  <a:pt x="638282" y="2060093"/>
                </a:lnTo>
                <a:lnTo>
                  <a:pt x="583551" y="2070197"/>
                </a:lnTo>
                <a:cubicBezTo>
                  <a:pt x="569268" y="2091365"/>
                  <a:pt x="529124" y="2053106"/>
                  <a:pt x="525274" y="2079137"/>
                </a:cubicBezTo>
                <a:cubicBezTo>
                  <a:pt x="506495" y="2056498"/>
                  <a:pt x="440091" y="2069666"/>
                  <a:pt x="405635" y="2059339"/>
                </a:cubicBezTo>
                <a:cubicBezTo>
                  <a:pt x="397410" y="2069278"/>
                  <a:pt x="294416" y="2032966"/>
                  <a:pt x="281555" y="2022847"/>
                </a:cubicBezTo>
                <a:cubicBezTo>
                  <a:pt x="171589" y="1986245"/>
                  <a:pt x="126791" y="1985528"/>
                  <a:pt x="98513" y="1969504"/>
                </a:cubicBezTo>
                <a:cubicBezTo>
                  <a:pt x="85544" y="1965247"/>
                  <a:pt x="73324" y="1958000"/>
                  <a:pt x="56191" y="1950709"/>
                </a:cubicBezTo>
                <a:lnTo>
                  <a:pt x="0" y="19357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77" y="548640"/>
            <a:ext cx="7157553" cy="11887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What We Did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8490" y="2431765"/>
            <a:ext cx="6207019" cy="3320031"/>
          </a:xfrm>
        </p:spPr>
        <p:txBody>
          <a:bodyPr anchor="ctr">
            <a:normAutofit/>
          </a:bodyPr>
          <a:lstStyle/>
          <a:p>
            <a:r>
              <a:rPr lang="en-US" sz="1700">
                <a:solidFill>
                  <a:schemeClr val="tx1">
                    <a:lumMod val="85000"/>
                    <a:lumOff val="15000"/>
                  </a:schemeClr>
                </a:solidFill>
              </a:rPr>
              <a:t>We created a simulated dataset of 300 people with details like exercise, meals, sleep, stress, and BMI.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42DCE2C-2863-46FA-9BE7-24365A24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68439" y="5970896"/>
            <a:ext cx="7475562" cy="88710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Apple with solid fill">
            <a:extLst>
              <a:ext uri="{FF2B5EF4-FFF2-40B4-BE49-F238E27FC236}">
                <a16:creationId xmlns:a16="http://schemas.microsoft.com/office/drawing/2014/main" id="{F72DBA0B-6F09-6C6B-2BA7-2537E3210E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52777" y="2295242"/>
            <a:ext cx="914400" cy="914400"/>
          </a:xfrm>
          <a:prstGeom prst="rect">
            <a:avLst/>
          </a:prstGeom>
        </p:spPr>
      </p:pic>
      <p:pic>
        <p:nvPicPr>
          <p:cNvPr id="6" name="Graphic 5" descr="Snooze outline">
            <a:extLst>
              <a:ext uri="{FF2B5EF4-FFF2-40B4-BE49-F238E27FC236}">
                <a16:creationId xmlns:a16="http://schemas.microsoft.com/office/drawing/2014/main" id="{1F19DF8F-644E-655D-8D33-D8A3706B0CD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7116638" y="2295242"/>
            <a:ext cx="914400" cy="914400"/>
          </a:xfrm>
          <a:prstGeom prst="rect">
            <a:avLst/>
          </a:prstGeom>
        </p:spPr>
      </p:pic>
      <p:pic>
        <p:nvPicPr>
          <p:cNvPr id="7" name="Graphic 6" descr="Run with solid fill">
            <a:extLst>
              <a:ext uri="{FF2B5EF4-FFF2-40B4-BE49-F238E27FC236}">
                <a16:creationId xmlns:a16="http://schemas.microsoft.com/office/drawing/2014/main" id="{F771CEFD-04F6-5CC4-BC5F-C58999F61EE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852777" y="4576621"/>
            <a:ext cx="914400" cy="914400"/>
          </a:xfrm>
          <a:prstGeom prst="rect">
            <a:avLst/>
          </a:prstGeom>
        </p:spPr>
      </p:pic>
      <p:pic>
        <p:nvPicPr>
          <p:cNvPr id="9" name="Graphic 8" descr="Weight Loss with solid fill">
            <a:extLst>
              <a:ext uri="{FF2B5EF4-FFF2-40B4-BE49-F238E27FC236}">
                <a16:creationId xmlns:a16="http://schemas.microsoft.com/office/drawing/2014/main" id="{0B76E24B-8AA2-64B0-34B2-E6D08769EB9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7116638" y="4576621"/>
            <a:ext cx="914400" cy="914400"/>
          </a:xfrm>
          <a:prstGeom prst="rect">
            <a:avLst/>
          </a:prstGeom>
        </p:spPr>
      </p:pic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62F355D7-960E-E977-FC9F-04693EBE2C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182"/>
    </mc:Choice>
    <mc:Fallback>
      <p:transition spd="slow" advTm="25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7E6D2D34-4BB4-460B-8844-027610FB2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578" y="802955"/>
            <a:ext cx="3733482" cy="14559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31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Data Exploration</a:t>
            </a:r>
          </a:p>
        </p:txBody>
      </p:sp>
      <p:pic>
        <p:nvPicPr>
          <p:cNvPr id="4" name="Picture 3" descr="A diagram of a number of dots&#10;&#10;AI-generated content may be incorrect.">
            <a:extLst>
              <a:ext uri="{FF2B5EF4-FFF2-40B4-BE49-F238E27FC236}">
                <a16:creationId xmlns:a16="http://schemas.microsoft.com/office/drawing/2014/main" id="{9D0412CA-8A68-1811-D49E-2998F4264B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503" y="1120415"/>
            <a:ext cx="2819329" cy="2248414"/>
          </a:xfrm>
          <a:prstGeom prst="rect">
            <a:avLst/>
          </a:prstGeom>
        </p:spPr>
      </p:pic>
      <p:grpSp>
        <p:nvGrpSpPr>
          <p:cNvPr id="54" name="Group 53">
            <a:extLst>
              <a:ext uri="{FF2B5EF4-FFF2-40B4-BE49-F238E27FC236}">
                <a16:creationId xmlns:a16="http://schemas.microsoft.com/office/drawing/2014/main" id="{C5314570-9B06-4D37-8CBD-EDD67C2FA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7257560" y="-4155"/>
            <a:ext cx="1886211" cy="2174333"/>
            <a:chOff x="-305" y="-4155"/>
            <a:chExt cx="2514948" cy="2174333"/>
          </a:xfrm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A204F55B-358D-4FB5-9979-6724C64154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C4F77C62-9DDF-48D3-A074-159A3276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EB07022-F30B-49CA-B1DD-A826815C4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7C47E16-167C-48BF-9FC9-08787D3489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3052223F-2BC0-DE1D-6F44-8643FB0AF3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3504" y="3462198"/>
            <a:ext cx="2819328" cy="222726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7930" y="2421682"/>
            <a:ext cx="3733184" cy="363928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defTabSz="914400">
              <a:spcBef>
                <a:spcPts val="1000"/>
              </a:spcBef>
              <a:buNone/>
            </a:pPr>
            <a:r>
              <a:rPr lang="en-US" sz="16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We looked at the data using scatter plots and heatmaps to understand the relationships.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C12132F6-050F-FEFC-353F-485D0E4C1A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264"/>
    </mc:Choice>
    <mc:Fallback>
      <p:transition spd="slow" advTm="362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70A1295-61BC-4214-AA3E-D3966730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5116529"/>
            <a:ext cx="7944130" cy="100065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>
                <a:solidFill>
                  <a:schemeClr val="tx2"/>
                </a:solidFill>
              </a:rPr>
              <a:t>Hierarchical Clustering</a:t>
            </a:r>
          </a:p>
        </p:txBody>
      </p:sp>
      <p:pic>
        <p:nvPicPr>
          <p:cNvPr id="4" name="Picture 3" descr="A graph of a graph&#10;&#10;AI-generated content may be incorrect.">
            <a:extLst>
              <a:ext uri="{FF2B5EF4-FFF2-40B4-BE49-F238E27FC236}">
                <a16:creationId xmlns:a16="http://schemas.microsoft.com/office/drawing/2014/main" id="{C022CFEA-3354-F23E-2BBE-18B15824CFB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3100"/>
          <a:stretch/>
        </p:blipFill>
        <p:spPr>
          <a:xfrm>
            <a:off x="20" y="10"/>
            <a:ext cx="9143980" cy="420144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0B139475-2B26-4CA9-9413-DE741E49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41813"/>
            <a:ext cx="9141713" cy="1828800"/>
            <a:chOff x="-305" y="3144820"/>
            <a:chExt cx="9182100" cy="1551136"/>
          </a:xfrm>
        </p:grpSpPr>
        <p:sp useBgFill="1">
          <p:nvSpPr>
            <p:cNvPr id="22" name="Freeform: Shape 21">
              <a:extLst>
                <a:ext uri="{FF2B5EF4-FFF2-40B4-BE49-F238E27FC236}">
                  <a16:creationId xmlns:a16="http://schemas.microsoft.com/office/drawing/2014/main" id="{16C6BF63-6277-4C39-BE5D-3C341662C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76854"/>
              <a:ext cx="9182100" cy="1019102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EA3BAD9-C130-4A9C-9086-20D132A6C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44820"/>
              <a:ext cx="9182100" cy="932744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587D38B-9E07-4A8B-B285-5FEBF6A60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80789"/>
              <a:ext cx="9182100" cy="544245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F4DD4B-217B-4346-A2B8-432793639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324550"/>
              <a:ext cx="9182100" cy="765639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3504" y="4580785"/>
            <a:ext cx="7062673" cy="484374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400" dirty="0">
                <a:solidFill>
                  <a:schemeClr val="tx2"/>
                </a:solidFill>
              </a:rPr>
              <a:t>The dendrogram showed an extremely large amount of natural clusters using single linkage.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FD9EB0F-6839-ECAD-3487-29068C3D2B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688"/>
    </mc:Choice>
    <mc:Fallback>
      <p:transition spd="slow" advTm="226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29C2C85-1492-463C-B805-3FD3FCE93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83D307E-DF68-43F8-97CE-0AAE950A7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03441" y="-1"/>
            <a:ext cx="5737117" cy="5728133"/>
            <a:chOff x="329184" y="1"/>
            <a:chExt cx="524256" cy="57281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46E3D2-37BF-4528-9851-2B2F628234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28134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52A0C69-DC4E-4FC0-843C-BAA27B3A5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8ED94938-268E-4C0A-A08A-B3980C78B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348" y="318045"/>
            <a:ext cx="8249304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174" y="3883014"/>
            <a:ext cx="7553652" cy="9297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4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PCA – Dimensionality Reduction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5174" y="4943175"/>
            <a:ext cx="7553652" cy="44837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 defTabSz="91440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7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PCA reduced data to two main components explaining 44% variance.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689B48-C6C5-A8A6-D853-598F0C83555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039" r="-4" b="-4"/>
          <a:stretch/>
        </p:blipFill>
        <p:spPr>
          <a:xfrm>
            <a:off x="673287" y="621323"/>
            <a:ext cx="3802193" cy="3024814"/>
          </a:xfrm>
          <a:prstGeom prst="rect">
            <a:avLst/>
          </a:prstGeom>
        </p:spPr>
      </p:pic>
      <p:pic>
        <p:nvPicPr>
          <p:cNvPr id="5" name="Picture 4" descr="Financial graphs on a dark display">
            <a:extLst>
              <a:ext uri="{FF2B5EF4-FFF2-40B4-BE49-F238E27FC236}">
                <a16:creationId xmlns:a16="http://schemas.microsoft.com/office/drawing/2014/main" id="{18D3020C-A703-18CA-DA51-C9B74E16CDD2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9387" r="12107" b="-2"/>
          <a:stretch/>
        </p:blipFill>
        <p:spPr>
          <a:xfrm>
            <a:off x="4671380" y="621323"/>
            <a:ext cx="3799332" cy="3024814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120D178E-5979-04A1-5CC7-250779A222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688"/>
    </mc:Choice>
    <mc:Fallback>
      <p:transition spd="slow" advTm="316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22CA72-2A63-428F-B586-37BA5AB6D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9011" y="4495568"/>
            <a:ext cx="2896470" cy="1905232"/>
          </a:xfrm>
        </p:spPr>
        <p:txBody>
          <a:bodyPr anchor="ctr">
            <a:normAutofit/>
          </a:bodyPr>
          <a:lstStyle/>
          <a:p>
            <a:r>
              <a:rPr lang="en-US" sz="2800"/>
              <a:t>K-Means Clustering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C8260E-968F-44E8-A823-ABB431311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8658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8416" y="-1"/>
            <a:ext cx="8423809" cy="41314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iagram of a number of dots&#10;&#10;AI-generated content may be incorrect.">
            <a:extLst>
              <a:ext uri="{FF2B5EF4-FFF2-40B4-BE49-F238E27FC236}">
                <a16:creationId xmlns:a16="http://schemas.microsoft.com/office/drawing/2014/main" id="{F32D1D27-7AE5-FAFA-DCF6-045E53FC63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650" y="541151"/>
            <a:ext cx="3852596" cy="3072445"/>
          </a:xfrm>
          <a:prstGeom prst="rect">
            <a:avLst/>
          </a:prstGeom>
        </p:spPr>
      </p:pic>
      <p:pic>
        <p:nvPicPr>
          <p:cNvPr id="4" name="Picture 3" descr="A graph with blue lines and numbers&#10;&#10;AI-generated content may be incorrect.">
            <a:extLst>
              <a:ext uri="{FF2B5EF4-FFF2-40B4-BE49-F238E27FC236}">
                <a16:creationId xmlns:a16="http://schemas.microsoft.com/office/drawing/2014/main" id="{AA94313D-CE12-8259-F6A8-5C2EE3EAE6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2948" y="579677"/>
            <a:ext cx="3852596" cy="299539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E43805F-24A6-46A4-B19B-54F283473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54287" y="5465924"/>
            <a:ext cx="1790365" cy="3428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039" y="4495568"/>
            <a:ext cx="4940186" cy="1905232"/>
          </a:xfrm>
        </p:spPr>
        <p:txBody>
          <a:bodyPr anchor="ctr">
            <a:normAutofit/>
          </a:bodyPr>
          <a:lstStyle/>
          <a:p>
            <a:r>
              <a:rPr lang="en-US" sz="1600"/>
              <a:t>Best performance at k=3 to 5. Minimal increase to Silhouette score. Overall increase in silhouette score to 0.34 after PCA.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180FE86-1B8D-B7E4-64E0-871A9E798E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239"/>
    </mc:Choice>
    <mc:Fallback>
      <p:transition spd="slow" advTm="572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Clustering + PCA gave better performance and clearer insights. 3 distinct wellness groups were found.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52F2FF9-61A6-53DD-3527-BA44B4A3BA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473"/>
    </mc:Choice>
    <mc:Fallback>
      <p:transition spd="slow" advTm="594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450</Words>
  <Application>Microsoft Office PowerPoint</Application>
  <PresentationFormat>On-screen Show (4:3)</PresentationFormat>
  <Paragraphs>33</Paragraphs>
  <Slides>10</Slides>
  <Notes>9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Arial</vt:lpstr>
      <vt:lpstr>Calibri</vt:lpstr>
      <vt:lpstr>Office Theme</vt:lpstr>
      <vt:lpstr>Lab 3: Clustering and PCA</vt:lpstr>
      <vt:lpstr>Synthetic Healthcare Data: Clustering</vt:lpstr>
      <vt:lpstr>Why This Matters</vt:lpstr>
      <vt:lpstr>What We Did</vt:lpstr>
      <vt:lpstr>Data Exploration</vt:lpstr>
      <vt:lpstr>Hierarchical Clustering</vt:lpstr>
      <vt:lpstr>PCA – Dimensionality Reduction</vt:lpstr>
      <vt:lpstr>K-Means Clustering</vt:lpstr>
      <vt:lpstr>Key Takeaways</vt:lpstr>
      <vt:lpstr>Next Steps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Castel, Andrey S</cp:lastModifiedBy>
  <cp:revision>3</cp:revision>
  <dcterms:created xsi:type="dcterms:W3CDTF">2013-01-27T09:14:16Z</dcterms:created>
  <dcterms:modified xsi:type="dcterms:W3CDTF">2025-05-10T02:01:25Z</dcterms:modified>
  <cp:category/>
</cp:coreProperties>
</file>

<file path=docProps/thumbnail.jpeg>
</file>